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431" r:id="rId5"/>
    <p:sldId id="507" r:id="rId6"/>
    <p:sldId id="508" r:id="rId7"/>
    <p:sldId id="509" r:id="rId8"/>
    <p:sldId id="511" r:id="rId9"/>
    <p:sldId id="510" r:id="rId10"/>
    <p:sldId id="472" r:id="rId11"/>
    <p:sldId id="512" r:id="rId12"/>
    <p:sldId id="473" r:id="rId13"/>
    <p:sldId id="474" r:id="rId14"/>
    <p:sldId id="475" r:id="rId15"/>
    <p:sldId id="476" r:id="rId16"/>
    <p:sldId id="478" r:id="rId17"/>
    <p:sldId id="479" r:id="rId18"/>
    <p:sldId id="480" r:id="rId19"/>
    <p:sldId id="481" r:id="rId20"/>
    <p:sldId id="483" r:id="rId21"/>
    <p:sldId id="484" r:id="rId22"/>
    <p:sldId id="485" r:id="rId23"/>
    <p:sldId id="486" r:id="rId24"/>
    <p:sldId id="487" r:id="rId25"/>
    <p:sldId id="466" r:id="rId26"/>
    <p:sldId id="467" r:id="rId27"/>
    <p:sldId id="468" r:id="rId28"/>
    <p:sldId id="469" r:id="rId29"/>
    <p:sldId id="470" r:id="rId30"/>
    <p:sldId id="471"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1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FCCFB-E9B5-A205-81D0-262CD62238CE}" v="843" dt="2021-09-13T23:34:15.191"/>
    <p1510:client id="{2E368B0B-2D85-8412-A268-00F58A25A68C}" v="10" dt="2021-10-11T17:47:27.618"/>
    <p1510:client id="{4305A364-A1D4-FDD7-CACA-F87950FC2B39}" v="112" dt="2021-09-23T16:24:11.649"/>
    <p1510:client id="{52130E21-6740-5E6E-B1B8-53910E8CCE8A}" v="102" dt="2021-09-22T13:38:20.844"/>
    <p1510:client id="{983A19D0-2157-B906-7757-E0A5222762F0}" v="10" dt="2021-09-14T14:00:34.506"/>
    <p1510:client id="{9A48E922-31D9-1153-8AF3-6B39A5C3FADC}" v="70" dt="2021-09-14T11:57:16.965"/>
    <p1510:client id="{9BCA096F-181B-C380-03B9-8A7720D23C21}" v="7" dt="2021-09-14T11:56:46.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p:cViewPr varScale="1">
        <p:scale>
          <a:sx n="72" d="100"/>
          <a:sy n="72" d="100"/>
        </p:scale>
        <p:origin x="84" y="5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Ludwig" userId="S::eludwig@fsu.edu::2ebe4ebb-59e0-4396-b3af-2fb1c928932e" providerId="AD" clId="Web-{9BCA096F-181B-C380-03B9-8A7720D23C21}"/>
    <pc:docChg chg="modSld">
      <pc:chgData name="Eric Ludwig" userId="S::eludwig@fsu.edu::2ebe4ebb-59e0-4396-b3af-2fb1c928932e" providerId="AD" clId="Web-{9BCA096F-181B-C380-03B9-8A7720D23C21}" dt="2021-09-14T11:56:44.562" v="2" actId="20577"/>
      <pc:docMkLst>
        <pc:docMk/>
      </pc:docMkLst>
      <pc:sldChg chg="modSp">
        <pc:chgData name="Eric Ludwig" userId="S::eludwig@fsu.edu::2ebe4ebb-59e0-4396-b3af-2fb1c928932e" providerId="AD" clId="Web-{9BCA096F-181B-C380-03B9-8A7720D23C21}" dt="2021-09-14T11:56:44.562" v="2" actId="20577"/>
        <pc:sldMkLst>
          <pc:docMk/>
          <pc:sldMk cId="1540355846" sldId="506"/>
        </pc:sldMkLst>
        <pc:spChg chg="mod">
          <ac:chgData name="Eric Ludwig" userId="S::eludwig@fsu.edu::2ebe4ebb-59e0-4396-b3af-2fb1c928932e" providerId="AD" clId="Web-{9BCA096F-181B-C380-03B9-8A7720D23C21}" dt="2021-09-14T11:56:44.562" v="2" actId="20577"/>
          <ac:spMkLst>
            <pc:docMk/>
            <pc:sldMk cId="1540355846" sldId="506"/>
            <ac:spMk id="98306" creationId="{6E9E88FA-7A47-8345-85B1-2293CC31CF0A}"/>
          </ac:spMkLst>
        </pc:spChg>
      </pc:sldChg>
    </pc:docChg>
  </pc:docChgLst>
  <pc:docChgLst>
    <pc:chgData name="Christopher Small" userId="S::cls04h@fsu.edu::f6caa48d-bf73-459e-923e-172623b704da" providerId="AD" clId="Web-{52130E21-6740-5E6E-B1B8-53910E8CCE8A}"/>
    <pc:docChg chg="addSld delSld modSld">
      <pc:chgData name="Christopher Small" userId="S::cls04h@fsu.edu::f6caa48d-bf73-459e-923e-172623b704da" providerId="AD" clId="Web-{52130E21-6740-5E6E-B1B8-53910E8CCE8A}" dt="2021-09-22T13:38:20.844" v="36"/>
      <pc:docMkLst>
        <pc:docMk/>
      </pc:docMkLst>
      <pc:sldChg chg="addSp delSp modSp add del">
        <pc:chgData name="Christopher Small" userId="S::cls04h@fsu.edu::f6caa48d-bf73-459e-923e-172623b704da" providerId="AD" clId="Web-{52130E21-6740-5E6E-B1B8-53910E8CCE8A}" dt="2021-09-22T13:38:04.922" v="31"/>
        <pc:sldMkLst>
          <pc:docMk/>
          <pc:sldMk cId="1606437101" sldId="479"/>
        </pc:sldMkLst>
        <pc:spChg chg="mod">
          <ac:chgData name="Christopher Small" userId="S::cls04h@fsu.edu::f6caa48d-bf73-459e-923e-172623b704da" providerId="AD" clId="Web-{52130E21-6740-5E6E-B1B8-53910E8CCE8A}" dt="2021-09-22T13:17:57.418" v="29" actId="20577"/>
          <ac:spMkLst>
            <pc:docMk/>
            <pc:sldMk cId="1606437101" sldId="479"/>
            <ac:spMk id="45057" creationId="{E1F517B6-A873-894A-A2B9-8E6A236FDDA7}"/>
          </ac:spMkLst>
        </pc:spChg>
        <pc:picChg chg="add del mod">
          <ac:chgData name="Christopher Small" userId="S::cls04h@fsu.edu::f6caa48d-bf73-459e-923e-172623b704da" providerId="AD" clId="Web-{52130E21-6740-5E6E-B1B8-53910E8CCE8A}" dt="2021-09-22T13:38:04.922" v="31"/>
          <ac:picMkLst>
            <pc:docMk/>
            <pc:sldMk cId="1606437101" sldId="479"/>
            <ac:picMk id="2" creationId="{63922B20-868A-44D0-B07A-8E6522FE84F0}"/>
          </ac:picMkLst>
        </pc:picChg>
      </pc:sldChg>
      <pc:sldChg chg="add del">
        <pc:chgData name="Christopher Small" userId="S::cls04h@fsu.edu::f6caa48d-bf73-459e-923e-172623b704da" providerId="AD" clId="Web-{52130E21-6740-5E6E-B1B8-53910E8CCE8A}" dt="2021-09-22T13:17:09.666" v="24"/>
        <pc:sldMkLst>
          <pc:docMk/>
          <pc:sldMk cId="3143549159" sldId="480"/>
        </pc:sldMkLst>
      </pc:sldChg>
      <pc:sldChg chg="add del">
        <pc:chgData name="Christopher Small" userId="S::cls04h@fsu.edu::f6caa48d-bf73-459e-923e-172623b704da" providerId="AD" clId="Web-{52130E21-6740-5E6E-B1B8-53910E8CCE8A}" dt="2021-09-22T13:17:07.869" v="23"/>
        <pc:sldMkLst>
          <pc:docMk/>
          <pc:sldMk cId="3783504770" sldId="481"/>
        </pc:sldMkLst>
      </pc:sldChg>
      <pc:sldChg chg="add del">
        <pc:chgData name="Christopher Small" userId="S::cls04h@fsu.edu::f6caa48d-bf73-459e-923e-172623b704da" providerId="AD" clId="Web-{52130E21-6740-5E6E-B1B8-53910E8CCE8A}" dt="2021-09-22T13:17:05.916" v="22"/>
        <pc:sldMkLst>
          <pc:docMk/>
          <pc:sldMk cId="2703916391" sldId="482"/>
        </pc:sldMkLst>
      </pc:sldChg>
      <pc:sldChg chg="add del">
        <pc:chgData name="Christopher Small" userId="S::cls04h@fsu.edu::f6caa48d-bf73-459e-923e-172623b704da" providerId="AD" clId="Web-{52130E21-6740-5E6E-B1B8-53910E8CCE8A}" dt="2021-09-22T13:17:04.228" v="21"/>
        <pc:sldMkLst>
          <pc:docMk/>
          <pc:sldMk cId="1780544799" sldId="483"/>
        </pc:sldMkLst>
      </pc:sldChg>
      <pc:sldChg chg="add del">
        <pc:chgData name="Christopher Small" userId="S::cls04h@fsu.edu::f6caa48d-bf73-459e-923e-172623b704da" providerId="AD" clId="Web-{52130E21-6740-5E6E-B1B8-53910E8CCE8A}" dt="2021-09-22T13:17:02.713" v="20"/>
        <pc:sldMkLst>
          <pc:docMk/>
          <pc:sldMk cId="3758385374" sldId="484"/>
        </pc:sldMkLst>
      </pc:sldChg>
      <pc:sldChg chg="add del">
        <pc:chgData name="Christopher Small" userId="S::cls04h@fsu.edu::f6caa48d-bf73-459e-923e-172623b704da" providerId="AD" clId="Web-{52130E21-6740-5E6E-B1B8-53910E8CCE8A}" dt="2021-09-22T13:17:00.541" v="19"/>
        <pc:sldMkLst>
          <pc:docMk/>
          <pc:sldMk cId="4021101415" sldId="485"/>
        </pc:sldMkLst>
      </pc:sldChg>
      <pc:sldChg chg="add del">
        <pc:chgData name="Christopher Small" userId="S::cls04h@fsu.edu::f6caa48d-bf73-459e-923e-172623b704da" providerId="AD" clId="Web-{52130E21-6740-5E6E-B1B8-53910E8CCE8A}" dt="2021-09-22T13:16:58.338" v="18"/>
        <pc:sldMkLst>
          <pc:docMk/>
          <pc:sldMk cId="4240153162" sldId="486"/>
        </pc:sldMkLst>
      </pc:sldChg>
      <pc:sldChg chg="addSp delSp modSp add del">
        <pc:chgData name="Christopher Small" userId="S::cls04h@fsu.edu::f6caa48d-bf73-459e-923e-172623b704da" providerId="AD" clId="Web-{52130E21-6740-5E6E-B1B8-53910E8CCE8A}" dt="2021-09-22T13:16:55.963" v="17"/>
        <pc:sldMkLst>
          <pc:docMk/>
          <pc:sldMk cId="2965798909" sldId="487"/>
        </pc:sldMkLst>
        <pc:picChg chg="add del mod">
          <ac:chgData name="Christopher Small" userId="S::cls04h@fsu.edu::f6caa48d-bf73-459e-923e-172623b704da" providerId="AD" clId="Web-{52130E21-6740-5E6E-B1B8-53910E8CCE8A}" dt="2021-09-22T13:16:55.963" v="17"/>
          <ac:picMkLst>
            <pc:docMk/>
            <pc:sldMk cId="2965798909" sldId="487"/>
            <ac:picMk id="2" creationId="{1BC01AAC-C526-4727-920C-63EEB229040C}"/>
          </ac:picMkLst>
        </pc:picChg>
      </pc:sldChg>
      <pc:sldChg chg="addSp delSp modSp new del">
        <pc:chgData name="Christopher Small" userId="S::cls04h@fsu.edu::f6caa48d-bf73-459e-923e-172623b704da" providerId="AD" clId="Web-{52130E21-6740-5E6E-B1B8-53910E8CCE8A}" dt="2021-09-22T13:38:20.844" v="36"/>
        <pc:sldMkLst>
          <pc:docMk/>
          <pc:sldMk cId="460957023" sldId="515"/>
        </pc:sldMkLst>
        <pc:spChg chg="del">
          <ac:chgData name="Christopher Small" userId="S::cls04h@fsu.edu::f6caa48d-bf73-459e-923e-172623b704da" providerId="AD" clId="Web-{52130E21-6740-5E6E-B1B8-53910E8CCE8A}" dt="2021-09-22T13:38:11.188" v="33"/>
          <ac:spMkLst>
            <pc:docMk/>
            <pc:sldMk cId="460957023" sldId="515"/>
            <ac:spMk id="3" creationId="{1BAC176D-C5D1-442C-BC21-D46290702783}"/>
          </ac:spMkLst>
        </pc:spChg>
        <pc:spChg chg="add mod">
          <ac:chgData name="Christopher Small" userId="S::cls04h@fsu.edu::f6caa48d-bf73-459e-923e-172623b704da" providerId="AD" clId="Web-{52130E21-6740-5E6E-B1B8-53910E8CCE8A}" dt="2021-09-22T13:38:17.657" v="35"/>
          <ac:spMkLst>
            <pc:docMk/>
            <pc:sldMk cId="460957023" sldId="515"/>
            <ac:spMk id="6" creationId="{143A57A2-2B8D-4AB5-9761-438F1E46F13A}"/>
          </ac:spMkLst>
        </pc:spChg>
        <pc:picChg chg="add del mod ord">
          <ac:chgData name="Christopher Small" userId="S::cls04h@fsu.edu::f6caa48d-bf73-459e-923e-172623b704da" providerId="AD" clId="Web-{52130E21-6740-5E6E-B1B8-53910E8CCE8A}" dt="2021-09-22T13:38:17.657" v="35"/>
          <ac:picMkLst>
            <pc:docMk/>
            <pc:sldMk cId="460957023" sldId="515"/>
            <ac:picMk id="4" creationId="{8FBEF5D9-3398-4481-83C1-0702527FA797}"/>
          </ac:picMkLst>
        </pc:picChg>
      </pc:sldChg>
      <pc:sldChg chg="addSp delSp modSp new del">
        <pc:chgData name="Christopher Small" userId="S::cls04h@fsu.edu::f6caa48d-bf73-459e-923e-172623b704da" providerId="AD" clId="Web-{52130E21-6740-5E6E-B1B8-53910E8CCE8A}" dt="2021-09-22T13:16:49.228" v="14"/>
        <pc:sldMkLst>
          <pc:docMk/>
          <pc:sldMk cId="4225743053" sldId="515"/>
        </pc:sldMkLst>
        <pc:spChg chg="add del">
          <ac:chgData name="Christopher Small" userId="S::cls04h@fsu.edu::f6caa48d-bf73-459e-923e-172623b704da" providerId="AD" clId="Web-{52130E21-6740-5E6E-B1B8-53910E8CCE8A}" dt="2021-09-22T13:16:45.978" v="13"/>
          <ac:spMkLst>
            <pc:docMk/>
            <pc:sldMk cId="4225743053" sldId="515"/>
            <ac:spMk id="3" creationId="{92AADE65-7456-4921-8447-C295F5DFF0B0}"/>
          </ac:spMkLst>
        </pc:spChg>
        <pc:picChg chg="add del mod ord">
          <ac:chgData name="Christopher Small" userId="S::cls04h@fsu.edu::f6caa48d-bf73-459e-923e-172623b704da" providerId="AD" clId="Web-{52130E21-6740-5E6E-B1B8-53910E8CCE8A}" dt="2021-09-22T13:16:45.978" v="13"/>
          <ac:picMkLst>
            <pc:docMk/>
            <pc:sldMk cId="4225743053" sldId="515"/>
            <ac:picMk id="4" creationId="{39591C22-B3BE-4979-97CA-D9DC6A6043B5}"/>
          </ac:picMkLst>
        </pc:picChg>
      </pc:sldChg>
    </pc:docChg>
  </pc:docChgLst>
  <pc:docChgLst>
    <pc:chgData name="Toby Park" userId="S::tjpark@fsu.edu::8dbbff57-fe6d-4bc4-8781-d3a1f2674193" providerId="AD" clId="Web-{983A19D0-2157-B906-7757-E0A5222762F0}"/>
    <pc:docChg chg="modSld">
      <pc:chgData name="Toby Park" userId="S::tjpark@fsu.edu::8dbbff57-fe6d-4bc4-8781-d3a1f2674193" providerId="AD" clId="Web-{983A19D0-2157-B906-7757-E0A5222762F0}" dt="2021-09-14T14:00:30.131" v="3" actId="20577"/>
      <pc:docMkLst>
        <pc:docMk/>
      </pc:docMkLst>
      <pc:sldChg chg="modSp">
        <pc:chgData name="Toby Park" userId="S::tjpark@fsu.edu::8dbbff57-fe6d-4bc4-8781-d3a1f2674193" providerId="AD" clId="Web-{983A19D0-2157-B906-7757-E0A5222762F0}" dt="2021-09-14T14:00:30.131" v="3" actId="20577"/>
        <pc:sldMkLst>
          <pc:docMk/>
          <pc:sldMk cId="512040333" sldId="513"/>
        </pc:sldMkLst>
        <pc:spChg chg="mod">
          <ac:chgData name="Toby Park" userId="S::tjpark@fsu.edu::8dbbff57-fe6d-4bc4-8781-d3a1f2674193" providerId="AD" clId="Web-{983A19D0-2157-B906-7757-E0A5222762F0}" dt="2021-09-14T14:00:30.131" v="3" actId="20577"/>
          <ac:spMkLst>
            <pc:docMk/>
            <pc:sldMk cId="512040333" sldId="513"/>
            <ac:spMk id="7" creationId="{238782AA-69BB-5E45-883C-18030C6A3912}"/>
          </ac:spMkLst>
        </pc:spChg>
      </pc:sldChg>
    </pc:docChg>
  </pc:docChgLst>
  <pc:docChgLst>
    <pc:chgData name="Toby Park" userId="S::tjpark@fsu.edu::8dbbff57-fe6d-4bc4-8781-d3a1f2674193" providerId="AD" clId="Web-{2E368B0B-2D85-8412-A268-00F58A25A68C}"/>
    <pc:docChg chg="modSld">
      <pc:chgData name="Toby Park" userId="S::tjpark@fsu.edu::8dbbff57-fe6d-4bc4-8781-d3a1f2674193" providerId="AD" clId="Web-{2E368B0B-2D85-8412-A268-00F58A25A68C}" dt="2021-10-11T17:47:27.353" v="7" actId="20577"/>
      <pc:docMkLst>
        <pc:docMk/>
      </pc:docMkLst>
      <pc:sldChg chg="modSp">
        <pc:chgData name="Toby Park" userId="S::tjpark@fsu.edu::8dbbff57-fe6d-4bc4-8781-d3a1f2674193" providerId="AD" clId="Web-{2E368B0B-2D85-8412-A268-00F58A25A68C}" dt="2021-10-11T17:47:20.899" v="4" actId="20577"/>
        <pc:sldMkLst>
          <pc:docMk/>
          <pc:sldMk cId="3841412586" sldId="469"/>
        </pc:sldMkLst>
        <pc:spChg chg="mod">
          <ac:chgData name="Toby Park" userId="S::tjpark@fsu.edu::8dbbff57-fe6d-4bc4-8781-d3a1f2674193" providerId="AD" clId="Web-{2E368B0B-2D85-8412-A268-00F58A25A68C}" dt="2021-10-11T17:47:20.899" v="4" actId="20577"/>
          <ac:spMkLst>
            <pc:docMk/>
            <pc:sldMk cId="3841412586" sldId="469"/>
            <ac:spMk id="68610" creationId="{B352F464-EE81-654A-9B5F-47A163027780}"/>
          </ac:spMkLst>
        </pc:spChg>
      </pc:sldChg>
      <pc:sldChg chg="modSp">
        <pc:chgData name="Toby Park" userId="S::tjpark@fsu.edu::8dbbff57-fe6d-4bc4-8781-d3a1f2674193" providerId="AD" clId="Web-{2E368B0B-2D85-8412-A268-00F58A25A68C}" dt="2021-10-11T17:47:27.353" v="7" actId="20577"/>
        <pc:sldMkLst>
          <pc:docMk/>
          <pc:sldMk cId="3171278881" sldId="470"/>
        </pc:sldMkLst>
        <pc:spChg chg="mod">
          <ac:chgData name="Toby Park" userId="S::tjpark@fsu.edu::8dbbff57-fe6d-4bc4-8781-d3a1f2674193" providerId="AD" clId="Web-{2E368B0B-2D85-8412-A268-00F58A25A68C}" dt="2021-10-11T17:47:27.353" v="7" actId="20577"/>
          <ac:spMkLst>
            <pc:docMk/>
            <pc:sldMk cId="3171278881" sldId="470"/>
            <ac:spMk id="69634" creationId="{002FC7A4-2CA2-FA47-B376-3BE0E0A63492}"/>
          </ac:spMkLst>
        </pc:spChg>
      </pc:sldChg>
    </pc:docChg>
  </pc:docChgLst>
  <pc:docChgLst>
    <pc:chgData name="Toby Park" userId="S::tjpark@fsu.edu::8dbbff57-fe6d-4bc4-8781-d3a1f2674193" providerId="AD" clId="Web-{9A48E922-31D9-1153-8AF3-6B39A5C3FADC}"/>
    <pc:docChg chg="modSld">
      <pc:chgData name="Toby Park" userId="S::tjpark@fsu.edu::8dbbff57-fe6d-4bc4-8781-d3a1f2674193" providerId="AD" clId="Web-{9A48E922-31D9-1153-8AF3-6B39A5C3FADC}" dt="2021-09-14T11:57:15.574" v="31" actId="20577"/>
      <pc:docMkLst>
        <pc:docMk/>
      </pc:docMkLst>
      <pc:sldChg chg="modSp">
        <pc:chgData name="Toby Park" userId="S::tjpark@fsu.edu::8dbbff57-fe6d-4bc4-8781-d3a1f2674193" providerId="AD" clId="Web-{9A48E922-31D9-1153-8AF3-6B39A5C3FADC}" dt="2021-09-14T11:57:15.574" v="31" actId="20577"/>
        <pc:sldMkLst>
          <pc:docMk/>
          <pc:sldMk cId="3144279204" sldId="503"/>
        </pc:sldMkLst>
        <pc:spChg chg="mod">
          <ac:chgData name="Toby Park" userId="S::tjpark@fsu.edu::8dbbff57-fe6d-4bc4-8781-d3a1f2674193" providerId="AD" clId="Web-{9A48E922-31D9-1153-8AF3-6B39A5C3FADC}" dt="2021-09-14T11:57:15.574" v="31" actId="20577"/>
          <ac:spMkLst>
            <pc:docMk/>
            <pc:sldMk cId="3144279204" sldId="503"/>
            <ac:spMk id="95234" creationId="{63C53D18-553C-D646-B99F-8B9B07D26B59}"/>
          </ac:spMkLst>
        </pc:spChg>
      </pc:sldChg>
      <pc:sldChg chg="modSp">
        <pc:chgData name="Toby Park" userId="S::tjpark@fsu.edu::8dbbff57-fe6d-4bc4-8781-d3a1f2674193" providerId="AD" clId="Web-{9A48E922-31D9-1153-8AF3-6B39A5C3FADC}" dt="2021-09-14T11:50:27.893" v="19" actId="20577"/>
        <pc:sldMkLst>
          <pc:docMk/>
          <pc:sldMk cId="768491900" sldId="504"/>
        </pc:sldMkLst>
        <pc:spChg chg="mod">
          <ac:chgData name="Toby Park" userId="S::tjpark@fsu.edu::8dbbff57-fe6d-4bc4-8781-d3a1f2674193" providerId="AD" clId="Web-{9A48E922-31D9-1153-8AF3-6B39A5C3FADC}" dt="2021-09-14T11:50:27.893" v="19" actId="20577"/>
          <ac:spMkLst>
            <pc:docMk/>
            <pc:sldMk cId="768491900" sldId="504"/>
            <ac:spMk id="96258" creationId="{838D9161-EA30-EC42-9446-3AAF24E2F06E}"/>
          </ac:spMkLst>
        </pc:spChg>
      </pc:sldChg>
      <pc:sldChg chg="modSp">
        <pc:chgData name="Toby Park" userId="S::tjpark@fsu.edu::8dbbff57-fe6d-4bc4-8781-d3a1f2674193" providerId="AD" clId="Web-{9A48E922-31D9-1153-8AF3-6B39A5C3FADC}" dt="2021-09-14T11:50:34.721" v="20" actId="20577"/>
        <pc:sldMkLst>
          <pc:docMk/>
          <pc:sldMk cId="310711818" sldId="505"/>
        </pc:sldMkLst>
        <pc:spChg chg="mod">
          <ac:chgData name="Toby Park" userId="S::tjpark@fsu.edu::8dbbff57-fe6d-4bc4-8781-d3a1f2674193" providerId="AD" clId="Web-{9A48E922-31D9-1153-8AF3-6B39A5C3FADC}" dt="2021-09-14T11:50:34.721" v="20" actId="20577"/>
          <ac:spMkLst>
            <pc:docMk/>
            <pc:sldMk cId="310711818" sldId="505"/>
            <ac:spMk id="97282" creationId="{2D746367-9820-A342-BE2F-58AD3609F9A2}"/>
          </ac:spMkLst>
        </pc:spChg>
      </pc:sldChg>
    </pc:docChg>
  </pc:docChgLst>
  <pc:docChgLst>
    <pc:chgData name="Toby Park" userId="S::tjpark@fsu.edu::8dbbff57-fe6d-4bc4-8781-d3a1f2674193" providerId="AD" clId="Web-{4305A364-A1D4-FDD7-CACA-F87950FC2B39}"/>
    <pc:docChg chg="addSld delSld modSld">
      <pc:chgData name="Toby Park" userId="S::tjpark@fsu.edu::8dbbff57-fe6d-4bc4-8781-d3a1f2674193" providerId="AD" clId="Web-{4305A364-A1D4-FDD7-CACA-F87950FC2B39}" dt="2021-09-23T16:24:08.774" v="62" actId="20577"/>
      <pc:docMkLst>
        <pc:docMk/>
      </pc:docMkLst>
      <pc:sldChg chg="modSp">
        <pc:chgData name="Toby Park" userId="S::tjpark@fsu.edu::8dbbff57-fe6d-4bc4-8781-d3a1f2674193" providerId="AD" clId="Web-{4305A364-A1D4-FDD7-CACA-F87950FC2B39}" dt="2021-09-23T16:19:54.015" v="10" actId="20577"/>
        <pc:sldMkLst>
          <pc:docMk/>
          <pc:sldMk cId="2703916391" sldId="482"/>
        </pc:sldMkLst>
        <pc:spChg chg="mod">
          <ac:chgData name="Toby Park" userId="S::tjpark@fsu.edu::8dbbff57-fe6d-4bc4-8781-d3a1f2674193" providerId="AD" clId="Web-{4305A364-A1D4-FDD7-CACA-F87950FC2B39}" dt="2021-09-23T16:19:54.015" v="10" actId="20577"/>
          <ac:spMkLst>
            <pc:docMk/>
            <pc:sldMk cId="2703916391" sldId="482"/>
            <ac:spMk id="51202" creationId="{0ADC55DC-C39D-2445-A9AA-F164353C26B9}"/>
          </ac:spMkLst>
        </pc:spChg>
      </pc:sldChg>
      <pc:sldChg chg="modSp">
        <pc:chgData name="Toby Park" userId="S::tjpark@fsu.edu::8dbbff57-fe6d-4bc4-8781-d3a1f2674193" providerId="AD" clId="Web-{4305A364-A1D4-FDD7-CACA-F87950FC2B39}" dt="2021-09-23T16:22:51.755" v="36" actId="20577"/>
        <pc:sldMkLst>
          <pc:docMk/>
          <pc:sldMk cId="4021101415" sldId="485"/>
        </pc:sldMkLst>
        <pc:spChg chg="mod">
          <ac:chgData name="Toby Park" userId="S::tjpark@fsu.edu::8dbbff57-fe6d-4bc4-8781-d3a1f2674193" providerId="AD" clId="Web-{4305A364-A1D4-FDD7-CACA-F87950FC2B39}" dt="2021-09-23T16:22:51.755" v="36" actId="20577"/>
          <ac:spMkLst>
            <pc:docMk/>
            <pc:sldMk cId="4021101415" sldId="485"/>
            <ac:spMk id="57346" creationId="{575F265E-78DB-7944-A5AF-B4108B30C576}"/>
          </ac:spMkLst>
        </pc:spChg>
      </pc:sldChg>
      <pc:sldChg chg="modSp">
        <pc:chgData name="Toby Park" userId="S::tjpark@fsu.edu::8dbbff57-fe6d-4bc4-8781-d3a1f2674193" providerId="AD" clId="Web-{4305A364-A1D4-FDD7-CACA-F87950FC2B39}" dt="2021-09-23T16:23:16.569" v="38" actId="20577"/>
        <pc:sldMkLst>
          <pc:docMk/>
          <pc:sldMk cId="4240153162" sldId="486"/>
        </pc:sldMkLst>
        <pc:spChg chg="mod">
          <ac:chgData name="Toby Park" userId="S::tjpark@fsu.edu::8dbbff57-fe6d-4bc4-8781-d3a1f2674193" providerId="AD" clId="Web-{4305A364-A1D4-FDD7-CACA-F87950FC2B39}" dt="2021-09-23T16:23:16.569" v="38" actId="20577"/>
          <ac:spMkLst>
            <pc:docMk/>
            <pc:sldMk cId="4240153162" sldId="486"/>
            <ac:spMk id="59426" creationId="{114B8389-435F-A346-AE33-D74092856958}"/>
          </ac:spMkLst>
        </pc:spChg>
      </pc:sldChg>
      <pc:sldChg chg="modSp">
        <pc:chgData name="Toby Park" userId="S::tjpark@fsu.edu::8dbbff57-fe6d-4bc4-8781-d3a1f2674193" providerId="AD" clId="Web-{4305A364-A1D4-FDD7-CACA-F87950FC2B39}" dt="2021-09-23T16:24:08.774" v="62" actId="20577"/>
        <pc:sldMkLst>
          <pc:docMk/>
          <pc:sldMk cId="2965798909" sldId="487"/>
        </pc:sldMkLst>
        <pc:spChg chg="mod">
          <ac:chgData name="Toby Park" userId="S::tjpark@fsu.edu::8dbbff57-fe6d-4bc4-8781-d3a1f2674193" providerId="AD" clId="Web-{4305A364-A1D4-FDD7-CACA-F87950FC2B39}" dt="2021-09-23T16:24:08.774" v="62" actId="20577"/>
          <ac:spMkLst>
            <pc:docMk/>
            <pc:sldMk cId="2965798909" sldId="487"/>
            <ac:spMk id="61441" creationId="{E4C72C44-F755-D64C-9749-15AEFABAD2BE}"/>
          </ac:spMkLst>
        </pc:spChg>
      </pc:sldChg>
      <pc:sldChg chg="new del">
        <pc:chgData name="Toby Park" userId="S::tjpark@fsu.edu::8dbbff57-fe6d-4bc4-8781-d3a1f2674193" providerId="AD" clId="Web-{4305A364-A1D4-FDD7-CACA-F87950FC2B39}" dt="2021-09-23T16:20:08.109" v="12"/>
        <pc:sldMkLst>
          <pc:docMk/>
          <pc:sldMk cId="621584718" sldId="515"/>
        </pc:sldMkLst>
      </pc:sldChg>
      <pc:sldChg chg="new del">
        <pc:chgData name="Toby Park" userId="S::tjpark@fsu.edu::8dbbff57-fe6d-4bc4-8781-d3a1f2674193" providerId="AD" clId="Web-{4305A364-A1D4-FDD7-CACA-F87950FC2B39}" dt="2021-09-23T16:17:42.995" v="1"/>
        <pc:sldMkLst>
          <pc:docMk/>
          <pc:sldMk cId="3371089057" sldId="515"/>
        </pc:sldMkLst>
      </pc:sldChg>
      <pc:sldChg chg="new del">
        <pc:chgData name="Toby Park" userId="S::tjpark@fsu.edu::8dbbff57-fe6d-4bc4-8781-d3a1f2674193" providerId="AD" clId="Web-{4305A364-A1D4-FDD7-CACA-F87950FC2B39}" dt="2021-09-23T16:20:23.516" v="15"/>
        <pc:sldMkLst>
          <pc:docMk/>
          <pc:sldMk cId="3450220683" sldId="515"/>
        </pc:sldMkLst>
      </pc:sldChg>
      <pc:sldChg chg="addSp delSp modSp add replId">
        <pc:chgData name="Toby Park" userId="S::tjpark@fsu.edu::8dbbff57-fe6d-4bc4-8781-d3a1f2674193" providerId="AD" clId="Web-{4305A364-A1D4-FDD7-CACA-F87950FC2B39}" dt="2021-09-23T16:21:34.378" v="21" actId="1076"/>
        <pc:sldMkLst>
          <pc:docMk/>
          <pc:sldMk cId="1330899469" sldId="516"/>
        </pc:sldMkLst>
        <pc:spChg chg="add del mod">
          <ac:chgData name="Toby Park" userId="S::tjpark@fsu.edu::8dbbff57-fe6d-4bc4-8781-d3a1f2674193" providerId="AD" clId="Web-{4305A364-A1D4-FDD7-CACA-F87950FC2B39}" dt="2021-09-23T16:21:24.237" v="18"/>
          <ac:spMkLst>
            <pc:docMk/>
            <pc:sldMk cId="1330899469" sldId="516"/>
            <ac:spMk id="3" creationId="{8C20158D-A96A-4A60-9C51-85CAE1C8547C}"/>
          </ac:spMkLst>
        </pc:spChg>
        <pc:spChg chg="add mod">
          <ac:chgData name="Toby Park" userId="S::tjpark@fsu.edu::8dbbff57-fe6d-4bc4-8781-d3a1f2674193" providerId="AD" clId="Web-{4305A364-A1D4-FDD7-CACA-F87950FC2B39}" dt="2021-09-23T16:20:33.407" v="17"/>
          <ac:spMkLst>
            <pc:docMk/>
            <pc:sldMk cId="1330899469" sldId="516"/>
            <ac:spMk id="5" creationId="{A8E7AF68-53F5-4E90-8690-E500B20F72D0}"/>
          </ac:spMkLst>
        </pc:spChg>
        <pc:spChg chg="del">
          <ac:chgData name="Toby Park" userId="S::tjpark@fsu.edu::8dbbff57-fe6d-4bc4-8781-d3a1f2674193" providerId="AD" clId="Web-{4305A364-A1D4-FDD7-CACA-F87950FC2B39}" dt="2021-09-23T16:20:33.407" v="17"/>
          <ac:spMkLst>
            <pc:docMk/>
            <pc:sldMk cId="1330899469" sldId="516"/>
            <ac:spMk id="51201" creationId="{9C0B6DFC-83B7-BE47-A5C3-8FBC1F577DBD}"/>
          </ac:spMkLst>
        </pc:spChg>
        <pc:spChg chg="del">
          <ac:chgData name="Toby Park" userId="S::tjpark@fsu.edu::8dbbff57-fe6d-4bc4-8781-d3a1f2674193" providerId="AD" clId="Web-{4305A364-A1D4-FDD7-CACA-F87950FC2B39}" dt="2021-09-23T16:20:28.344" v="16"/>
          <ac:spMkLst>
            <pc:docMk/>
            <pc:sldMk cId="1330899469" sldId="516"/>
            <ac:spMk id="51202" creationId="{0ADC55DC-C39D-2445-A9AA-F164353C26B9}"/>
          </ac:spMkLst>
        </pc:spChg>
        <pc:picChg chg="add mod ord">
          <ac:chgData name="Toby Park" userId="S::tjpark@fsu.edu::8dbbff57-fe6d-4bc4-8781-d3a1f2674193" providerId="AD" clId="Web-{4305A364-A1D4-FDD7-CACA-F87950FC2B39}" dt="2021-09-23T16:21:34.378" v="21" actId="1076"/>
          <ac:picMkLst>
            <pc:docMk/>
            <pc:sldMk cId="1330899469" sldId="516"/>
            <ac:picMk id="6" creationId="{0B01D87F-FE63-469A-B8CF-9E140D5AF3B5}"/>
          </ac:picMkLst>
        </pc:picChg>
      </pc:sldChg>
    </pc:docChg>
  </pc:docChgLst>
  <pc:docChgLst>
    <pc:chgData name="Eric Ludwig" userId="S::eludwig@fsu.edu::2ebe4ebb-59e0-4396-b3af-2fb1c928932e" providerId="AD" clId="Web-{1A9FCCFB-E9B5-A205-81D0-262CD62238CE}"/>
    <pc:docChg chg="modSld">
      <pc:chgData name="Eric Ludwig" userId="S::eludwig@fsu.edu::2ebe4ebb-59e0-4396-b3af-2fb1c928932e" providerId="AD" clId="Web-{1A9FCCFB-E9B5-A205-81D0-262CD62238CE}" dt="2021-09-13T23:34:15.191" v="568" actId="20577"/>
      <pc:docMkLst>
        <pc:docMk/>
      </pc:docMkLst>
      <pc:sldChg chg="modSp">
        <pc:chgData name="Eric Ludwig" userId="S::eludwig@fsu.edu::2ebe4ebb-59e0-4396-b3af-2fb1c928932e" providerId="AD" clId="Web-{1A9FCCFB-E9B5-A205-81D0-262CD62238CE}" dt="2021-09-13T23:33:20.549" v="537" actId="20577"/>
        <pc:sldMkLst>
          <pc:docMk/>
          <pc:sldMk cId="804061349" sldId="502"/>
        </pc:sldMkLst>
        <pc:spChg chg="mod">
          <ac:chgData name="Eric Ludwig" userId="S::eludwig@fsu.edu::2ebe4ebb-59e0-4396-b3af-2fb1c928932e" providerId="AD" clId="Web-{1A9FCCFB-E9B5-A205-81D0-262CD62238CE}" dt="2021-09-13T23:33:20.549" v="537" actId="20577"/>
          <ac:spMkLst>
            <pc:docMk/>
            <pc:sldMk cId="804061349" sldId="502"/>
            <ac:spMk id="93187" creationId="{44D6523A-3DD6-564C-8A53-C3C9D7D6A2DB}"/>
          </ac:spMkLst>
        </pc:spChg>
      </pc:sldChg>
      <pc:sldChg chg="modSp">
        <pc:chgData name="Eric Ludwig" userId="S::eludwig@fsu.edu::2ebe4ebb-59e0-4396-b3af-2fb1c928932e" providerId="AD" clId="Web-{1A9FCCFB-E9B5-A205-81D0-262CD62238CE}" dt="2021-09-13T23:33:45.674" v="542" actId="20577"/>
        <pc:sldMkLst>
          <pc:docMk/>
          <pc:sldMk cId="768491900" sldId="504"/>
        </pc:sldMkLst>
        <pc:spChg chg="mod">
          <ac:chgData name="Eric Ludwig" userId="S::eludwig@fsu.edu::2ebe4ebb-59e0-4396-b3af-2fb1c928932e" providerId="AD" clId="Web-{1A9FCCFB-E9B5-A205-81D0-262CD62238CE}" dt="2021-09-13T23:33:45.674" v="542" actId="20577"/>
          <ac:spMkLst>
            <pc:docMk/>
            <pc:sldMk cId="768491900" sldId="504"/>
            <ac:spMk id="96258" creationId="{838D9161-EA30-EC42-9446-3AAF24E2F06E}"/>
          </ac:spMkLst>
        </pc:spChg>
      </pc:sldChg>
      <pc:sldChg chg="modSp">
        <pc:chgData name="Eric Ludwig" userId="S::eludwig@fsu.edu::2ebe4ebb-59e0-4396-b3af-2fb1c928932e" providerId="AD" clId="Web-{1A9FCCFB-E9B5-A205-81D0-262CD62238CE}" dt="2021-09-13T23:29:26.872" v="228" actId="20577"/>
        <pc:sldMkLst>
          <pc:docMk/>
          <pc:sldMk cId="310711818" sldId="505"/>
        </pc:sldMkLst>
        <pc:spChg chg="mod">
          <ac:chgData name="Eric Ludwig" userId="S::eludwig@fsu.edu::2ebe4ebb-59e0-4396-b3af-2fb1c928932e" providerId="AD" clId="Web-{1A9FCCFB-E9B5-A205-81D0-262CD62238CE}" dt="2021-09-13T23:29:26.872" v="228" actId="20577"/>
          <ac:spMkLst>
            <pc:docMk/>
            <pc:sldMk cId="310711818" sldId="505"/>
            <ac:spMk id="97282" creationId="{2D746367-9820-A342-BE2F-58AD3609F9A2}"/>
          </ac:spMkLst>
        </pc:spChg>
      </pc:sldChg>
      <pc:sldChg chg="modSp">
        <pc:chgData name="Eric Ludwig" userId="S::eludwig@fsu.edu::2ebe4ebb-59e0-4396-b3af-2fb1c928932e" providerId="AD" clId="Web-{1A9FCCFB-E9B5-A205-81D0-262CD62238CE}" dt="2021-09-13T23:34:15.191" v="568" actId="20577"/>
        <pc:sldMkLst>
          <pc:docMk/>
          <pc:sldMk cId="1540355846" sldId="506"/>
        </pc:sldMkLst>
        <pc:spChg chg="mod">
          <ac:chgData name="Eric Ludwig" userId="S::eludwig@fsu.edu::2ebe4ebb-59e0-4396-b3af-2fb1c928932e" providerId="AD" clId="Web-{1A9FCCFB-E9B5-A205-81D0-262CD62238CE}" dt="2021-09-13T23:34:15.191" v="568" actId="20577"/>
          <ac:spMkLst>
            <pc:docMk/>
            <pc:sldMk cId="1540355846" sldId="506"/>
            <ac:spMk id="98306" creationId="{6E9E88FA-7A47-8345-85B1-2293CC31CF0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latin typeface="Arial" panose="020B0604020202020204" pitchFamily="34" charset="0"/>
                <a:cs typeface="Arial" panose="020B0604020202020204" pitchFamily="34" charset="0"/>
              </a:rPr>
              <a:t>Student Ethnicity</a:t>
            </a:r>
          </a:p>
        </c:rich>
      </c:tx>
      <c:layout>
        <c:manualLayout>
          <c:xMode val="edge"/>
          <c:yMode val="edge"/>
          <c:x val="4.6684468815219912E-2"/>
          <c:y val="0.3918068968286023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Ethnicity</c:v>
                </c:pt>
              </c:strCache>
            </c:strRef>
          </c:tx>
          <c:dPt>
            <c:idx val="0"/>
            <c:bubble3D val="0"/>
            <c:spPr>
              <a:solidFill>
                <a:srgbClr val="782F40"/>
              </a:solidFill>
              <a:ln w="19050">
                <a:solidFill>
                  <a:schemeClr val="lt1"/>
                </a:solidFill>
              </a:ln>
              <a:effectLst/>
            </c:spPr>
            <c:extLst>
              <c:ext xmlns:c16="http://schemas.microsoft.com/office/drawing/2014/chart" uri="{C3380CC4-5D6E-409C-BE32-E72D297353CC}">
                <c16:uniqueId val="{00000001-CE44-5548-A14C-2F2847E42BFA}"/>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CE44-5548-A14C-2F2847E42BFA}"/>
              </c:ext>
            </c:extLst>
          </c:dPt>
          <c:dPt>
            <c:idx val="2"/>
            <c:bubble3D val="0"/>
            <c:spPr>
              <a:solidFill>
                <a:srgbClr val="CEB888"/>
              </a:solidFill>
              <a:ln w="19050">
                <a:solidFill>
                  <a:schemeClr val="lt1"/>
                </a:solidFill>
              </a:ln>
              <a:effectLst/>
            </c:spPr>
            <c:extLst>
              <c:ext xmlns:c16="http://schemas.microsoft.com/office/drawing/2014/chart" uri="{C3380CC4-5D6E-409C-BE32-E72D297353CC}">
                <c16:uniqueId val="{00000005-CE44-5548-A14C-2F2847E42BFA}"/>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07-CE44-5548-A14C-2F2847E42BFA}"/>
              </c:ext>
            </c:extLst>
          </c:dPt>
          <c:dPt>
            <c:idx val="4"/>
            <c:bubble3D val="0"/>
            <c:spPr>
              <a:solidFill>
                <a:schemeClr val="dk1">
                  <a:tint val="30000"/>
                </a:schemeClr>
              </a:solidFill>
              <a:ln w="19050">
                <a:solidFill>
                  <a:schemeClr val="lt1"/>
                </a:solidFill>
              </a:ln>
              <a:effectLst/>
            </c:spPr>
            <c:extLst>
              <c:ext xmlns:c16="http://schemas.microsoft.com/office/drawing/2014/chart" uri="{C3380CC4-5D6E-409C-BE32-E72D297353CC}">
                <c16:uniqueId val="{00000009-CE44-5548-A14C-2F2847E42BFA}"/>
              </c:ext>
            </c:extLst>
          </c:dPt>
          <c:dPt>
            <c:idx val="5"/>
            <c:bubble3D val="0"/>
            <c:spPr>
              <a:solidFill>
                <a:schemeClr val="dk1">
                  <a:tint val="60000"/>
                </a:schemeClr>
              </a:solidFill>
              <a:ln w="19050">
                <a:solidFill>
                  <a:schemeClr val="lt1"/>
                </a:solidFill>
              </a:ln>
              <a:effectLst/>
            </c:spPr>
            <c:extLst>
              <c:ext xmlns:c16="http://schemas.microsoft.com/office/drawing/2014/chart" uri="{C3380CC4-5D6E-409C-BE32-E72D297353CC}">
                <c16:uniqueId val="{0000000B-CE44-5548-A14C-2F2847E42BFA}"/>
              </c:ext>
            </c:extLst>
          </c:dPt>
          <c:dLbls>
            <c:dLbl>
              <c:idx val="3"/>
              <c:layout>
                <c:manualLayout>
                  <c:x val="-1.851851851851851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E44-5548-A14C-2F2847E42BFA}"/>
                </c:ext>
              </c:extLst>
            </c:dLbl>
            <c:dLbl>
              <c:idx val="5"/>
              <c:layout>
                <c:manualLayout>
                  <c:x val="9.7222222222222224E-2"/>
                  <c:y val="3.96825396825396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E44-5548-A14C-2F2847E42BF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White</c:v>
                </c:pt>
                <c:pt idx="1">
                  <c:v>Black</c:v>
                </c:pt>
                <c:pt idx="2">
                  <c:v>Multiple</c:v>
                </c:pt>
                <c:pt idx="3">
                  <c:v>Asian</c:v>
                </c:pt>
                <c:pt idx="4">
                  <c:v>Latino</c:v>
                </c:pt>
                <c:pt idx="5">
                  <c:v>Non-specified</c:v>
                </c:pt>
              </c:strCache>
            </c:strRef>
          </c:cat>
          <c:val>
            <c:numRef>
              <c:f>Sheet1!$B$2:$B$7</c:f>
              <c:numCache>
                <c:formatCode>General</c:formatCode>
                <c:ptCount val="6"/>
                <c:pt idx="0">
                  <c:v>53</c:v>
                </c:pt>
                <c:pt idx="1">
                  <c:v>23</c:v>
                </c:pt>
                <c:pt idx="2">
                  <c:v>16</c:v>
                </c:pt>
                <c:pt idx="3">
                  <c:v>5</c:v>
                </c:pt>
                <c:pt idx="4">
                  <c:v>2</c:v>
                </c:pt>
                <c:pt idx="5">
                  <c:v>1</c:v>
                </c:pt>
              </c:numCache>
            </c:numRef>
          </c:val>
          <c:extLst>
            <c:ext xmlns:c16="http://schemas.microsoft.com/office/drawing/2014/chart" uri="{C3380CC4-5D6E-409C-BE32-E72D297353CC}">
              <c16:uniqueId val="{0000000C-CE44-5548-A14C-2F2847E42BFA}"/>
            </c:ext>
          </c:extLst>
        </c:ser>
        <c:dLbls>
          <c:dLblPos val="outEnd"/>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478E-FC45-4109-B482-1CA7277432E1}" type="doc">
      <dgm:prSet loTypeId="urn:microsoft.com/office/officeart/2005/8/layout/cycle3" loCatId="cycle" qsTypeId="urn:microsoft.com/office/officeart/2005/8/quickstyle/3d2" qsCatId="3D" csTypeId="urn:microsoft.com/office/officeart/2005/8/colors/accent0_1" csCatId="mainScheme" phldr="1"/>
      <dgm:spPr/>
      <dgm:t>
        <a:bodyPr/>
        <a:lstStyle/>
        <a:p>
          <a:endParaRPr lang="en-US"/>
        </a:p>
      </dgm:t>
    </dgm:pt>
    <dgm:pt modelId="{D1E6D117-3221-4F6C-8712-D986CFD0670F}">
      <dgm:prSet phldrT="[Text]" custT="1"/>
      <dgm:spPr/>
      <dgm:t>
        <a:bodyPr/>
        <a:lstStyle/>
        <a:p>
          <a:r>
            <a:rPr lang="en-US" sz="1600">
              <a:latin typeface="Times New Roman"/>
              <a:cs typeface="Times New Roman"/>
            </a:rPr>
            <a:t>Promote and Support Impactful Research</a:t>
          </a:r>
        </a:p>
      </dgm:t>
    </dgm:pt>
    <dgm:pt modelId="{BE2F6F6F-019C-42B6-8B9E-89558A82D444}" type="parTrans" cxnId="{BD0D652E-93A9-430A-A7FC-912BE043BDF4}">
      <dgm:prSet/>
      <dgm:spPr/>
      <dgm:t>
        <a:bodyPr/>
        <a:lstStyle/>
        <a:p>
          <a:endParaRPr lang="en-US" sz="1100">
            <a:latin typeface="Times New Roman"/>
            <a:cs typeface="Times New Roman"/>
          </a:endParaRPr>
        </a:p>
      </dgm:t>
    </dgm:pt>
    <dgm:pt modelId="{7529EB72-2320-4AF8-A591-325510480BD7}" type="sibTrans" cxnId="{BD0D652E-93A9-430A-A7FC-912BE043BDF4}">
      <dgm:prSet/>
      <dgm:spPr/>
      <dgm:t>
        <a:bodyPr/>
        <a:lstStyle/>
        <a:p>
          <a:endParaRPr lang="en-US" sz="1100">
            <a:latin typeface="Times New Roman"/>
            <a:cs typeface="Times New Roman"/>
          </a:endParaRPr>
        </a:p>
      </dgm:t>
    </dgm:pt>
    <dgm:pt modelId="{C06D11D7-E68A-4D79-A82A-0599B692449E}">
      <dgm:prSet phldrT="[Text]" custT="1"/>
      <dgm:spPr/>
      <dgm:t>
        <a:bodyPr/>
        <a:lstStyle/>
        <a:p>
          <a:r>
            <a:rPr lang="en-US" sz="1600">
              <a:latin typeface="Times New Roman"/>
              <a:cs typeface="Times New Roman"/>
            </a:rPr>
            <a:t>Establish Shared Advising Practices</a:t>
          </a:r>
        </a:p>
      </dgm:t>
    </dgm:pt>
    <dgm:pt modelId="{D94FC446-FB96-422F-B5F9-1484A26F0CF7}" type="parTrans" cxnId="{8475E052-F0A4-47C0-BDF7-9D8E934FF6BB}">
      <dgm:prSet/>
      <dgm:spPr/>
      <dgm:t>
        <a:bodyPr/>
        <a:lstStyle/>
        <a:p>
          <a:endParaRPr lang="en-US" sz="1100">
            <a:latin typeface="Times New Roman"/>
            <a:cs typeface="Times New Roman"/>
          </a:endParaRPr>
        </a:p>
      </dgm:t>
    </dgm:pt>
    <dgm:pt modelId="{A1D8E126-8457-496F-A858-CAF892B4D3FF}" type="sibTrans" cxnId="{8475E052-F0A4-47C0-BDF7-9D8E934FF6BB}">
      <dgm:prSet/>
      <dgm:spPr/>
      <dgm:t>
        <a:bodyPr/>
        <a:lstStyle/>
        <a:p>
          <a:endParaRPr lang="en-US" sz="1100">
            <a:latin typeface="Times New Roman"/>
            <a:cs typeface="Times New Roman"/>
          </a:endParaRPr>
        </a:p>
      </dgm:t>
    </dgm:pt>
    <dgm:pt modelId="{62C2040C-D8C2-4327-8F02-157EB77A13DC}">
      <dgm:prSet phldrT="[Text]" custT="1"/>
      <dgm:spPr/>
      <dgm:t>
        <a:bodyPr/>
        <a:lstStyle/>
        <a:p>
          <a:r>
            <a:rPr lang="en-US" sz="1600">
              <a:latin typeface="Times New Roman"/>
              <a:cs typeface="Times New Roman"/>
            </a:rPr>
            <a:t>Improve Communication &amp; Collaboration</a:t>
          </a:r>
        </a:p>
      </dgm:t>
    </dgm:pt>
    <dgm:pt modelId="{51E49333-8B8D-40EA-9F0B-79EBC847CB00}" type="parTrans" cxnId="{211AFC32-D818-4ACE-99C3-93E75628F20D}">
      <dgm:prSet/>
      <dgm:spPr/>
      <dgm:t>
        <a:bodyPr/>
        <a:lstStyle/>
        <a:p>
          <a:endParaRPr lang="en-US" sz="1100">
            <a:latin typeface="Times New Roman"/>
            <a:cs typeface="Times New Roman"/>
          </a:endParaRPr>
        </a:p>
      </dgm:t>
    </dgm:pt>
    <dgm:pt modelId="{E544A871-509B-44F7-BE03-EBA21A3DE394}" type="sibTrans" cxnId="{211AFC32-D818-4ACE-99C3-93E75628F20D}">
      <dgm:prSet/>
      <dgm:spPr/>
      <dgm:t>
        <a:bodyPr/>
        <a:lstStyle/>
        <a:p>
          <a:endParaRPr lang="en-US" sz="1100">
            <a:latin typeface="Times New Roman"/>
            <a:cs typeface="Times New Roman"/>
          </a:endParaRPr>
        </a:p>
      </dgm:t>
    </dgm:pt>
    <dgm:pt modelId="{9552B191-53EC-4BE8-8F97-99D7915AC9F0}">
      <dgm:prSet phldrT="[Text]" custT="1"/>
      <dgm:spPr/>
      <dgm:t>
        <a:bodyPr/>
        <a:lstStyle/>
        <a:p>
          <a:r>
            <a:rPr lang="en-US" sz="1600">
              <a:latin typeface="Times New Roman"/>
              <a:cs typeface="Times New Roman"/>
            </a:rPr>
            <a:t>Enhance Equity &amp; Inclusion</a:t>
          </a:r>
        </a:p>
      </dgm:t>
    </dgm:pt>
    <dgm:pt modelId="{71E7D94C-67E2-4562-9A03-2E8E7DD1125F}" type="parTrans" cxnId="{10CB58BE-68EF-4C37-8088-4C21DA830758}">
      <dgm:prSet/>
      <dgm:spPr/>
      <dgm:t>
        <a:bodyPr/>
        <a:lstStyle/>
        <a:p>
          <a:endParaRPr lang="en-US" sz="1100">
            <a:latin typeface="Times New Roman"/>
            <a:cs typeface="Times New Roman"/>
          </a:endParaRPr>
        </a:p>
      </dgm:t>
    </dgm:pt>
    <dgm:pt modelId="{F05A7403-76C1-4E39-9E1E-D8259AC15178}" type="sibTrans" cxnId="{10CB58BE-68EF-4C37-8088-4C21DA830758}">
      <dgm:prSet/>
      <dgm:spPr/>
      <dgm:t>
        <a:bodyPr/>
        <a:lstStyle/>
        <a:p>
          <a:endParaRPr lang="en-US" sz="1100">
            <a:latin typeface="Times New Roman"/>
            <a:cs typeface="Times New Roman"/>
          </a:endParaRPr>
        </a:p>
      </dgm:t>
    </dgm:pt>
    <dgm:pt modelId="{A3821759-E292-45AF-AE81-C0FA1CFB7179}" type="pres">
      <dgm:prSet presAssocID="{C8F9478E-FC45-4109-B482-1CA7277432E1}" presName="Name0" presStyleCnt="0">
        <dgm:presLayoutVars>
          <dgm:dir/>
          <dgm:resizeHandles val="exact"/>
        </dgm:presLayoutVars>
      </dgm:prSet>
      <dgm:spPr/>
    </dgm:pt>
    <dgm:pt modelId="{75D601F1-83A5-42E2-936E-D73B0E498669}" type="pres">
      <dgm:prSet presAssocID="{C8F9478E-FC45-4109-B482-1CA7277432E1}" presName="cycle" presStyleCnt="0"/>
      <dgm:spPr/>
    </dgm:pt>
    <dgm:pt modelId="{0905BC83-463F-40C8-ABFD-5F9B9C182644}" type="pres">
      <dgm:prSet presAssocID="{D1E6D117-3221-4F6C-8712-D986CFD0670F}" presName="nodeFirstNode" presStyleLbl="node1" presStyleIdx="0" presStyleCnt="4">
        <dgm:presLayoutVars>
          <dgm:bulletEnabled val="1"/>
        </dgm:presLayoutVars>
      </dgm:prSet>
      <dgm:spPr/>
    </dgm:pt>
    <dgm:pt modelId="{6EF38388-9668-4BED-B43D-2702F6BA02A9}" type="pres">
      <dgm:prSet presAssocID="{7529EB72-2320-4AF8-A591-325510480BD7}" presName="sibTransFirstNode" presStyleLbl="bgShp" presStyleIdx="0" presStyleCnt="1"/>
      <dgm:spPr/>
    </dgm:pt>
    <dgm:pt modelId="{E8AB9188-6B9E-44EA-8257-23C0DBFD4B84}" type="pres">
      <dgm:prSet presAssocID="{C06D11D7-E68A-4D79-A82A-0599B692449E}" presName="nodeFollowingNodes" presStyleLbl="node1" presStyleIdx="1" presStyleCnt="4" custScaleX="106054" custRadScaleRad="154510" custRadScaleInc="-123">
        <dgm:presLayoutVars>
          <dgm:bulletEnabled val="1"/>
        </dgm:presLayoutVars>
      </dgm:prSet>
      <dgm:spPr/>
    </dgm:pt>
    <dgm:pt modelId="{9236EAC6-BC35-4D6E-952C-7AC687F916DC}" type="pres">
      <dgm:prSet presAssocID="{62C2040C-D8C2-4327-8F02-157EB77A13DC}" presName="nodeFollowingNodes" presStyleLbl="node1" presStyleIdx="2" presStyleCnt="4">
        <dgm:presLayoutVars>
          <dgm:bulletEnabled val="1"/>
        </dgm:presLayoutVars>
      </dgm:prSet>
      <dgm:spPr/>
    </dgm:pt>
    <dgm:pt modelId="{7C4CECE3-E714-4A52-B9BD-3499CD6E5C0F}" type="pres">
      <dgm:prSet presAssocID="{9552B191-53EC-4BE8-8F97-99D7915AC9F0}" presName="nodeFollowingNodes" presStyleLbl="node1" presStyleIdx="3" presStyleCnt="4" custRadScaleRad="161988" custRadScaleInc="-118">
        <dgm:presLayoutVars>
          <dgm:bulletEnabled val="1"/>
        </dgm:presLayoutVars>
      </dgm:prSet>
      <dgm:spPr/>
    </dgm:pt>
  </dgm:ptLst>
  <dgm:cxnLst>
    <dgm:cxn modelId="{C276FE1E-96AE-8448-A4B6-0C302232DF8A}" type="presOf" srcId="{62C2040C-D8C2-4327-8F02-157EB77A13DC}" destId="{9236EAC6-BC35-4D6E-952C-7AC687F916DC}" srcOrd="0" destOrd="0" presId="urn:microsoft.com/office/officeart/2005/8/layout/cycle3"/>
    <dgm:cxn modelId="{BD0D652E-93A9-430A-A7FC-912BE043BDF4}" srcId="{C8F9478E-FC45-4109-B482-1CA7277432E1}" destId="{D1E6D117-3221-4F6C-8712-D986CFD0670F}" srcOrd="0" destOrd="0" parTransId="{BE2F6F6F-019C-42B6-8B9E-89558A82D444}" sibTransId="{7529EB72-2320-4AF8-A591-325510480BD7}"/>
    <dgm:cxn modelId="{1BA2EC32-06C2-2740-964F-B3B9AB8D84F1}" type="presOf" srcId="{C8F9478E-FC45-4109-B482-1CA7277432E1}" destId="{A3821759-E292-45AF-AE81-C0FA1CFB7179}" srcOrd="0" destOrd="0" presId="urn:microsoft.com/office/officeart/2005/8/layout/cycle3"/>
    <dgm:cxn modelId="{211AFC32-D818-4ACE-99C3-93E75628F20D}" srcId="{C8F9478E-FC45-4109-B482-1CA7277432E1}" destId="{62C2040C-D8C2-4327-8F02-157EB77A13DC}" srcOrd="2" destOrd="0" parTransId="{51E49333-8B8D-40EA-9F0B-79EBC847CB00}" sibTransId="{E544A871-509B-44F7-BE03-EBA21A3DE394}"/>
    <dgm:cxn modelId="{8475E052-F0A4-47C0-BDF7-9D8E934FF6BB}" srcId="{C8F9478E-FC45-4109-B482-1CA7277432E1}" destId="{C06D11D7-E68A-4D79-A82A-0599B692449E}" srcOrd="1" destOrd="0" parTransId="{D94FC446-FB96-422F-B5F9-1484A26F0CF7}" sibTransId="{A1D8E126-8457-496F-A858-CAF892B4D3FF}"/>
    <dgm:cxn modelId="{83706C58-BE7A-384D-BC82-C6BB0D6253DE}" type="presOf" srcId="{D1E6D117-3221-4F6C-8712-D986CFD0670F}" destId="{0905BC83-463F-40C8-ABFD-5F9B9C182644}" srcOrd="0" destOrd="0" presId="urn:microsoft.com/office/officeart/2005/8/layout/cycle3"/>
    <dgm:cxn modelId="{710631B0-1849-924E-B8F0-4DF5476C345C}" type="presOf" srcId="{C06D11D7-E68A-4D79-A82A-0599B692449E}" destId="{E8AB9188-6B9E-44EA-8257-23C0DBFD4B84}" srcOrd="0" destOrd="0" presId="urn:microsoft.com/office/officeart/2005/8/layout/cycle3"/>
    <dgm:cxn modelId="{8DB5BCB3-0AD5-9448-9033-0B323151D455}" type="presOf" srcId="{7529EB72-2320-4AF8-A591-325510480BD7}" destId="{6EF38388-9668-4BED-B43D-2702F6BA02A9}" srcOrd="0" destOrd="0" presId="urn:microsoft.com/office/officeart/2005/8/layout/cycle3"/>
    <dgm:cxn modelId="{10CB58BE-68EF-4C37-8088-4C21DA830758}" srcId="{C8F9478E-FC45-4109-B482-1CA7277432E1}" destId="{9552B191-53EC-4BE8-8F97-99D7915AC9F0}" srcOrd="3" destOrd="0" parTransId="{71E7D94C-67E2-4562-9A03-2E8E7DD1125F}" sibTransId="{F05A7403-76C1-4E39-9E1E-D8259AC15178}"/>
    <dgm:cxn modelId="{A8250ADA-09F7-C249-982C-8C0D436C649E}" type="presOf" srcId="{9552B191-53EC-4BE8-8F97-99D7915AC9F0}" destId="{7C4CECE3-E714-4A52-B9BD-3499CD6E5C0F}" srcOrd="0" destOrd="0" presId="urn:microsoft.com/office/officeart/2005/8/layout/cycle3"/>
    <dgm:cxn modelId="{E0687735-C459-A049-9504-EE4667D41211}" type="presParOf" srcId="{A3821759-E292-45AF-AE81-C0FA1CFB7179}" destId="{75D601F1-83A5-42E2-936E-D73B0E498669}" srcOrd="0" destOrd="0" presId="urn:microsoft.com/office/officeart/2005/8/layout/cycle3"/>
    <dgm:cxn modelId="{CE495F8E-2AB7-944B-9011-D049ED730616}" type="presParOf" srcId="{75D601F1-83A5-42E2-936E-D73B0E498669}" destId="{0905BC83-463F-40C8-ABFD-5F9B9C182644}" srcOrd="0" destOrd="0" presId="urn:microsoft.com/office/officeart/2005/8/layout/cycle3"/>
    <dgm:cxn modelId="{9CF0B406-E763-7740-A8CF-AEE15117000D}" type="presParOf" srcId="{75D601F1-83A5-42E2-936E-D73B0E498669}" destId="{6EF38388-9668-4BED-B43D-2702F6BA02A9}" srcOrd="1" destOrd="0" presId="urn:microsoft.com/office/officeart/2005/8/layout/cycle3"/>
    <dgm:cxn modelId="{3062B357-E758-5149-950A-EC43E0B76B52}" type="presParOf" srcId="{75D601F1-83A5-42E2-936E-D73B0E498669}" destId="{E8AB9188-6B9E-44EA-8257-23C0DBFD4B84}" srcOrd="2" destOrd="0" presId="urn:microsoft.com/office/officeart/2005/8/layout/cycle3"/>
    <dgm:cxn modelId="{A91B1B06-815F-264F-99E1-3BF9ECFB16F7}" type="presParOf" srcId="{75D601F1-83A5-42E2-936E-D73B0E498669}" destId="{9236EAC6-BC35-4D6E-952C-7AC687F916DC}" srcOrd="3" destOrd="0" presId="urn:microsoft.com/office/officeart/2005/8/layout/cycle3"/>
    <dgm:cxn modelId="{18B6FF23-70D5-204F-99ED-6BF758E3ABD8}" type="presParOf" srcId="{75D601F1-83A5-42E2-936E-D73B0E498669}" destId="{7C4CECE3-E714-4A52-B9BD-3499CD6E5C0F}" srcOrd="4" destOrd="0" presId="urn:microsoft.com/office/officeart/2005/8/layout/cycle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35F84-534A-EA4E-A876-A5716638E39C}" type="doc">
      <dgm:prSet loTypeId="urn:microsoft.com/office/officeart/2005/8/layout/orgChart1" loCatId="" qsTypeId="urn:microsoft.com/office/officeart/2005/8/quickstyle/simple4" qsCatId="simple" csTypeId="urn:microsoft.com/office/officeart/2005/8/colors/accent0_1" csCatId="mainScheme" phldr="1"/>
      <dgm:spPr/>
      <dgm:t>
        <a:bodyPr/>
        <a:lstStyle/>
        <a:p>
          <a:endParaRPr lang="en-US"/>
        </a:p>
      </dgm:t>
    </dgm:pt>
    <dgm:pt modelId="{199A26C1-8BE5-1744-B24B-50B57A317746}">
      <dgm:prSet phldrT="[Text]" custT="1"/>
      <dgm:spPr>
        <a:solidFill>
          <a:srgbClr val="782F40"/>
        </a:solidFill>
      </dgm:spPr>
      <dgm:t>
        <a:bodyPr/>
        <a:lstStyle/>
        <a:p>
          <a:r>
            <a:rPr lang="en-US" sz="1600">
              <a:solidFill>
                <a:srgbClr val="FFFFFF"/>
              </a:solidFill>
              <a:latin typeface="Arial"/>
              <a:cs typeface="Arial"/>
            </a:rPr>
            <a:t>Educational Leadership &amp; Policy</a:t>
          </a:r>
        </a:p>
      </dgm:t>
    </dgm:pt>
    <dgm:pt modelId="{9FD2FC87-585F-D042-B02C-6480D8AC14A5}" type="parTrans" cxnId="{31E3D91F-DBA5-7143-A374-26B370D73C9A}">
      <dgm:prSet/>
      <dgm:spPr>
        <a:solidFill>
          <a:srgbClr val="782F40"/>
        </a:solidFill>
      </dgm:spPr>
      <dgm:t>
        <a:bodyPr/>
        <a:lstStyle/>
        <a:p>
          <a:endParaRPr lang="en-US" sz="1600">
            <a:solidFill>
              <a:srgbClr val="FFFFFF"/>
            </a:solidFill>
            <a:latin typeface="Arial"/>
            <a:cs typeface="Arial"/>
          </a:endParaRPr>
        </a:p>
      </dgm:t>
    </dgm:pt>
    <dgm:pt modelId="{F891B1E0-B5C6-0A4E-8382-2CAEF8A16230}" type="sibTrans" cxnId="{31E3D91F-DBA5-7143-A374-26B370D73C9A}">
      <dgm:prSet/>
      <dgm:spPr/>
      <dgm:t>
        <a:bodyPr/>
        <a:lstStyle/>
        <a:p>
          <a:endParaRPr lang="en-US" sz="1600"/>
        </a:p>
      </dgm:t>
    </dgm:pt>
    <dgm:pt modelId="{D715F03D-0846-404F-B09F-AF14D228FEC6}">
      <dgm:prSet phldrT="[Text]" custT="1"/>
      <dgm:spPr>
        <a:solidFill>
          <a:srgbClr val="782F40"/>
        </a:solidFill>
      </dgm:spPr>
      <dgm:t>
        <a:bodyPr/>
        <a:lstStyle/>
        <a:p>
          <a:r>
            <a:rPr lang="en-US" sz="1400" dirty="0">
              <a:solidFill>
                <a:srgbClr val="FFFFFF"/>
              </a:solidFill>
              <a:latin typeface="Arial"/>
              <a:cs typeface="Arial"/>
            </a:rPr>
            <a:t>Educational Leadership/</a:t>
          </a:r>
          <a:br>
            <a:rPr lang="en-US" sz="1400" dirty="0">
              <a:solidFill>
                <a:srgbClr val="FFFFFF"/>
              </a:solidFill>
              <a:latin typeface="Arial"/>
              <a:cs typeface="Arial"/>
            </a:rPr>
          </a:br>
          <a:r>
            <a:rPr lang="en-US" sz="1400" dirty="0">
              <a:solidFill>
                <a:srgbClr val="FFFFFF"/>
              </a:solidFill>
              <a:latin typeface="Arial"/>
              <a:cs typeface="Arial"/>
            </a:rPr>
            <a:t>Administration</a:t>
          </a:r>
        </a:p>
      </dgm:t>
    </dgm:pt>
    <dgm:pt modelId="{BE5A8738-5B09-9641-98F9-FFCC09556C94}" type="parTrans" cxnId="{DA9A1162-06E0-B24A-92EB-B5F5DEA6BBAB}">
      <dgm:prSet/>
      <dgm:spPr>
        <a:solidFill>
          <a:srgbClr val="782F40"/>
        </a:solidFill>
      </dgm:spPr>
      <dgm:t>
        <a:bodyPr/>
        <a:lstStyle/>
        <a:p>
          <a:endParaRPr lang="en-US" sz="1600">
            <a:solidFill>
              <a:srgbClr val="FFFFFF"/>
            </a:solidFill>
            <a:latin typeface="Arial"/>
            <a:cs typeface="Arial"/>
          </a:endParaRPr>
        </a:p>
      </dgm:t>
    </dgm:pt>
    <dgm:pt modelId="{5EBD66BB-29D3-7E4A-866F-C46F615C9E25}" type="sibTrans" cxnId="{DA9A1162-06E0-B24A-92EB-B5F5DEA6BBAB}">
      <dgm:prSet/>
      <dgm:spPr/>
      <dgm:t>
        <a:bodyPr/>
        <a:lstStyle/>
        <a:p>
          <a:endParaRPr lang="en-US" sz="1600"/>
        </a:p>
      </dgm:t>
    </dgm:pt>
    <dgm:pt modelId="{CB41CDF0-9C56-2743-A9F3-BE4A638A5A91}">
      <dgm:prSet phldrT="[Text]" custT="1"/>
      <dgm:spPr>
        <a:solidFill>
          <a:srgbClr val="782F40"/>
        </a:solidFill>
      </dgm:spPr>
      <dgm:t>
        <a:bodyPr/>
        <a:lstStyle/>
        <a:p>
          <a:r>
            <a:rPr lang="en-US" sz="1400">
              <a:solidFill>
                <a:srgbClr val="FFFFFF"/>
              </a:solidFill>
              <a:latin typeface="Arial"/>
              <a:cs typeface="Arial"/>
            </a:rPr>
            <a:t>Education Policy &amp; Evaluation</a:t>
          </a:r>
        </a:p>
      </dgm:t>
    </dgm:pt>
    <dgm:pt modelId="{1B9DC407-7A2B-4B42-A3AD-2A35EF5902B4}" type="parTrans" cxnId="{A8CEF655-4253-404E-AF47-9145EC8E618F}">
      <dgm:prSet/>
      <dgm:spPr>
        <a:solidFill>
          <a:srgbClr val="782F40"/>
        </a:solidFill>
      </dgm:spPr>
      <dgm:t>
        <a:bodyPr/>
        <a:lstStyle/>
        <a:p>
          <a:endParaRPr lang="en-US" sz="1600">
            <a:solidFill>
              <a:srgbClr val="FFFFFF"/>
            </a:solidFill>
            <a:latin typeface="Arial"/>
            <a:cs typeface="Arial"/>
          </a:endParaRPr>
        </a:p>
      </dgm:t>
    </dgm:pt>
    <dgm:pt modelId="{3282D3E2-91EF-F744-976B-3BB0F667C792}" type="sibTrans" cxnId="{A8CEF655-4253-404E-AF47-9145EC8E618F}">
      <dgm:prSet/>
      <dgm:spPr/>
      <dgm:t>
        <a:bodyPr/>
        <a:lstStyle/>
        <a:p>
          <a:endParaRPr lang="en-US" sz="1600"/>
        </a:p>
      </dgm:t>
    </dgm:pt>
    <dgm:pt modelId="{3B817332-5E77-4949-951A-BD7BCC40000B}">
      <dgm:prSet phldrT="[Text]" custT="1"/>
      <dgm:spPr>
        <a:solidFill>
          <a:srgbClr val="782F40"/>
        </a:solidFill>
      </dgm:spPr>
      <dgm:t>
        <a:bodyPr/>
        <a:lstStyle/>
        <a:p>
          <a:r>
            <a:rPr lang="en-US" sz="1800">
              <a:solidFill>
                <a:srgbClr val="FFFFFF"/>
              </a:solidFill>
              <a:latin typeface="Arial"/>
              <a:cs typeface="Arial"/>
            </a:rPr>
            <a:t>Foundations of Education</a:t>
          </a:r>
        </a:p>
      </dgm:t>
    </dgm:pt>
    <dgm:pt modelId="{F3E67964-8D30-1B43-8065-BF0F20C0B067}" type="parTrans" cxnId="{AB36BFE6-30F2-C941-9972-33C2E1E8D0FD}">
      <dgm:prSet/>
      <dgm:spPr>
        <a:solidFill>
          <a:srgbClr val="782F40"/>
        </a:solidFill>
      </dgm:spPr>
      <dgm:t>
        <a:bodyPr/>
        <a:lstStyle/>
        <a:p>
          <a:endParaRPr lang="en-US" sz="1600">
            <a:solidFill>
              <a:srgbClr val="FFFFFF"/>
            </a:solidFill>
            <a:latin typeface="Arial"/>
            <a:cs typeface="Arial"/>
          </a:endParaRPr>
        </a:p>
      </dgm:t>
    </dgm:pt>
    <dgm:pt modelId="{4CE4C518-ACA6-E24C-8DFD-54AA7DF48317}" type="sibTrans" cxnId="{AB36BFE6-30F2-C941-9972-33C2E1E8D0FD}">
      <dgm:prSet/>
      <dgm:spPr/>
      <dgm:t>
        <a:bodyPr/>
        <a:lstStyle/>
        <a:p>
          <a:endParaRPr lang="en-US" sz="1600"/>
        </a:p>
      </dgm:t>
    </dgm:pt>
    <dgm:pt modelId="{0BA7327E-3FBB-E44C-9749-335F756191BA}">
      <dgm:prSet custT="1"/>
      <dgm:spPr>
        <a:solidFill>
          <a:srgbClr val="782F40"/>
        </a:solidFill>
      </dgm:spPr>
      <dgm:t>
        <a:bodyPr/>
        <a:lstStyle/>
        <a:p>
          <a:r>
            <a:rPr lang="en-US" sz="1400">
              <a:solidFill>
                <a:srgbClr val="FFFFFF"/>
              </a:solidFill>
              <a:latin typeface="Arial"/>
              <a:cs typeface="Arial"/>
            </a:rPr>
            <a:t>History &amp; Philosophy </a:t>
          </a:r>
          <a:br>
            <a:rPr lang="en-US" sz="1400">
              <a:solidFill>
                <a:srgbClr val="FFFFFF"/>
              </a:solidFill>
              <a:latin typeface="Arial"/>
              <a:cs typeface="Arial"/>
            </a:rPr>
          </a:br>
          <a:r>
            <a:rPr lang="en-US" sz="1400">
              <a:solidFill>
                <a:srgbClr val="FFFFFF"/>
              </a:solidFill>
              <a:latin typeface="Arial"/>
              <a:cs typeface="Arial"/>
            </a:rPr>
            <a:t>of Education</a:t>
          </a:r>
        </a:p>
      </dgm:t>
    </dgm:pt>
    <dgm:pt modelId="{DBF73E0E-A966-EA42-B4E9-6DF463C65574}" type="parTrans" cxnId="{1ABD9290-3E3F-6240-A766-A61F1D81E95B}">
      <dgm:prSet/>
      <dgm:spPr>
        <a:solidFill>
          <a:srgbClr val="782F40"/>
        </a:solidFill>
      </dgm:spPr>
      <dgm:t>
        <a:bodyPr/>
        <a:lstStyle/>
        <a:p>
          <a:endParaRPr lang="en-US" sz="1600">
            <a:solidFill>
              <a:srgbClr val="FFFFFF"/>
            </a:solidFill>
            <a:latin typeface="Arial"/>
            <a:cs typeface="Arial"/>
          </a:endParaRPr>
        </a:p>
      </dgm:t>
    </dgm:pt>
    <dgm:pt modelId="{F9723ED7-4F28-7E43-B149-ECB3D708062D}" type="sibTrans" cxnId="{1ABD9290-3E3F-6240-A766-A61F1D81E95B}">
      <dgm:prSet/>
      <dgm:spPr/>
      <dgm:t>
        <a:bodyPr/>
        <a:lstStyle/>
        <a:p>
          <a:endParaRPr lang="en-US" sz="1600"/>
        </a:p>
      </dgm:t>
    </dgm:pt>
    <dgm:pt modelId="{DD29EBFF-AC8D-A94C-8477-C6842BC28768}">
      <dgm:prSet custT="1"/>
      <dgm:spPr>
        <a:solidFill>
          <a:srgbClr val="782F40"/>
        </a:solidFill>
      </dgm:spPr>
      <dgm:t>
        <a:bodyPr/>
        <a:lstStyle/>
        <a:p>
          <a:r>
            <a:rPr lang="en-US" sz="1400">
              <a:solidFill>
                <a:srgbClr val="FFFFFF"/>
              </a:solidFill>
              <a:latin typeface="Arial"/>
              <a:cs typeface="Arial"/>
            </a:rPr>
            <a:t>International &amp; Multicultural Education</a:t>
          </a:r>
        </a:p>
      </dgm:t>
    </dgm:pt>
    <dgm:pt modelId="{D1D6EB78-8757-7E44-9B03-8A068CF2083E}" type="parTrans" cxnId="{A76F9162-BFDB-6D4A-8621-803BDF52DB45}">
      <dgm:prSet/>
      <dgm:spPr>
        <a:solidFill>
          <a:srgbClr val="782F40"/>
        </a:solidFill>
      </dgm:spPr>
      <dgm:t>
        <a:bodyPr/>
        <a:lstStyle/>
        <a:p>
          <a:endParaRPr lang="en-US" sz="1600">
            <a:solidFill>
              <a:srgbClr val="FFFFFF"/>
            </a:solidFill>
            <a:latin typeface="Arial"/>
            <a:cs typeface="Arial"/>
          </a:endParaRPr>
        </a:p>
      </dgm:t>
    </dgm:pt>
    <dgm:pt modelId="{E81B777D-426E-614B-954B-AEBCB04B2294}" type="sibTrans" cxnId="{A76F9162-BFDB-6D4A-8621-803BDF52DB45}">
      <dgm:prSet/>
      <dgm:spPr/>
      <dgm:t>
        <a:bodyPr/>
        <a:lstStyle/>
        <a:p>
          <a:endParaRPr lang="en-US" sz="1600"/>
        </a:p>
      </dgm:t>
    </dgm:pt>
    <dgm:pt modelId="{61C23AAC-A624-774E-9782-82ADE621443C}" type="pres">
      <dgm:prSet presAssocID="{70A35F84-534A-EA4E-A876-A5716638E39C}" presName="hierChild1" presStyleCnt="0">
        <dgm:presLayoutVars>
          <dgm:orgChart val="1"/>
          <dgm:chPref val="1"/>
          <dgm:dir/>
          <dgm:animOne val="branch"/>
          <dgm:animLvl val="lvl"/>
          <dgm:resizeHandles/>
        </dgm:presLayoutVars>
      </dgm:prSet>
      <dgm:spPr/>
    </dgm:pt>
    <dgm:pt modelId="{F55E4644-372A-8A4D-B285-C5E3D3F14BD3}" type="pres">
      <dgm:prSet presAssocID="{199A26C1-8BE5-1744-B24B-50B57A317746}" presName="hierRoot1" presStyleCnt="0">
        <dgm:presLayoutVars>
          <dgm:hierBranch val="init"/>
        </dgm:presLayoutVars>
      </dgm:prSet>
      <dgm:spPr/>
    </dgm:pt>
    <dgm:pt modelId="{A3E60EA5-0942-7146-8C79-79D064B045BF}" type="pres">
      <dgm:prSet presAssocID="{199A26C1-8BE5-1744-B24B-50B57A317746}" presName="rootComposite1" presStyleCnt="0"/>
      <dgm:spPr/>
    </dgm:pt>
    <dgm:pt modelId="{A6560A96-BFFE-AD41-BC43-7EBEDE2CA897}" type="pres">
      <dgm:prSet presAssocID="{199A26C1-8BE5-1744-B24B-50B57A317746}" presName="rootText1" presStyleLbl="node0" presStyleIdx="0" presStyleCnt="2" custScaleX="112267">
        <dgm:presLayoutVars>
          <dgm:chPref val="3"/>
        </dgm:presLayoutVars>
      </dgm:prSet>
      <dgm:spPr/>
    </dgm:pt>
    <dgm:pt modelId="{AD706F9E-7AAF-FB4D-822C-5664FE092018}" type="pres">
      <dgm:prSet presAssocID="{199A26C1-8BE5-1744-B24B-50B57A317746}" presName="rootConnector1" presStyleLbl="node1" presStyleIdx="0" presStyleCnt="0"/>
      <dgm:spPr/>
    </dgm:pt>
    <dgm:pt modelId="{69A1AC56-77F8-4741-A6B0-DF66202BA646}" type="pres">
      <dgm:prSet presAssocID="{199A26C1-8BE5-1744-B24B-50B57A317746}" presName="hierChild2" presStyleCnt="0"/>
      <dgm:spPr/>
    </dgm:pt>
    <dgm:pt modelId="{E95D7A79-CE39-0C45-B871-A044D1BF343E}" type="pres">
      <dgm:prSet presAssocID="{BE5A8738-5B09-9641-98F9-FFCC09556C94}" presName="Name37" presStyleLbl="parChTrans1D2" presStyleIdx="0" presStyleCnt="4"/>
      <dgm:spPr/>
    </dgm:pt>
    <dgm:pt modelId="{49577C49-273F-9145-ABC3-83F0199CB1F4}" type="pres">
      <dgm:prSet presAssocID="{D715F03D-0846-404F-B09F-AF14D228FEC6}" presName="hierRoot2" presStyleCnt="0">
        <dgm:presLayoutVars>
          <dgm:hierBranch val="init"/>
        </dgm:presLayoutVars>
      </dgm:prSet>
      <dgm:spPr/>
    </dgm:pt>
    <dgm:pt modelId="{51C16D6C-5043-8647-805C-F98FDF5B6CBB}" type="pres">
      <dgm:prSet presAssocID="{D715F03D-0846-404F-B09F-AF14D228FEC6}" presName="rootComposite" presStyleCnt="0"/>
      <dgm:spPr/>
    </dgm:pt>
    <dgm:pt modelId="{D762DB2C-4730-8042-BE92-73F341F92682}" type="pres">
      <dgm:prSet presAssocID="{D715F03D-0846-404F-B09F-AF14D228FEC6}" presName="rootText" presStyleLbl="node2" presStyleIdx="0" presStyleCnt="4">
        <dgm:presLayoutVars>
          <dgm:chPref val="3"/>
        </dgm:presLayoutVars>
      </dgm:prSet>
      <dgm:spPr/>
    </dgm:pt>
    <dgm:pt modelId="{4E7125FC-8576-3040-A854-B1C4F27BB7AD}" type="pres">
      <dgm:prSet presAssocID="{D715F03D-0846-404F-B09F-AF14D228FEC6}" presName="rootConnector" presStyleLbl="node2" presStyleIdx="0" presStyleCnt="4"/>
      <dgm:spPr/>
    </dgm:pt>
    <dgm:pt modelId="{60C4A413-244A-A344-8E58-419D6C6D4575}" type="pres">
      <dgm:prSet presAssocID="{D715F03D-0846-404F-B09F-AF14D228FEC6}" presName="hierChild4" presStyleCnt="0"/>
      <dgm:spPr/>
    </dgm:pt>
    <dgm:pt modelId="{B813B814-41F3-C249-9F3E-15325A14D09B}" type="pres">
      <dgm:prSet presAssocID="{D715F03D-0846-404F-B09F-AF14D228FEC6}" presName="hierChild5" presStyleCnt="0"/>
      <dgm:spPr/>
    </dgm:pt>
    <dgm:pt modelId="{B52E1482-C96B-CF42-A9D5-D0703E2FF977}" type="pres">
      <dgm:prSet presAssocID="{1B9DC407-7A2B-4B42-A3AD-2A35EF5902B4}" presName="Name37" presStyleLbl="parChTrans1D2" presStyleIdx="1" presStyleCnt="4"/>
      <dgm:spPr/>
    </dgm:pt>
    <dgm:pt modelId="{A53E645D-5543-4A4F-A9C1-1F4F5E12346F}" type="pres">
      <dgm:prSet presAssocID="{CB41CDF0-9C56-2743-A9F3-BE4A638A5A91}" presName="hierRoot2" presStyleCnt="0">
        <dgm:presLayoutVars>
          <dgm:hierBranch val="init"/>
        </dgm:presLayoutVars>
      </dgm:prSet>
      <dgm:spPr/>
    </dgm:pt>
    <dgm:pt modelId="{5666D623-FBCC-8241-B6E3-947B18E7805C}" type="pres">
      <dgm:prSet presAssocID="{CB41CDF0-9C56-2743-A9F3-BE4A638A5A91}" presName="rootComposite" presStyleCnt="0"/>
      <dgm:spPr/>
    </dgm:pt>
    <dgm:pt modelId="{C8416DCB-B35E-CD49-ACF4-307D263A392E}" type="pres">
      <dgm:prSet presAssocID="{CB41CDF0-9C56-2743-A9F3-BE4A638A5A91}" presName="rootText" presStyleLbl="node2" presStyleIdx="1" presStyleCnt="4">
        <dgm:presLayoutVars>
          <dgm:chPref val="3"/>
        </dgm:presLayoutVars>
      </dgm:prSet>
      <dgm:spPr/>
    </dgm:pt>
    <dgm:pt modelId="{1C37C977-ADF0-E443-8B0E-77623F467B21}" type="pres">
      <dgm:prSet presAssocID="{CB41CDF0-9C56-2743-A9F3-BE4A638A5A91}" presName="rootConnector" presStyleLbl="node2" presStyleIdx="1" presStyleCnt="4"/>
      <dgm:spPr/>
    </dgm:pt>
    <dgm:pt modelId="{89FFAE68-BC3B-EC43-B23F-453D47EB93F5}" type="pres">
      <dgm:prSet presAssocID="{CB41CDF0-9C56-2743-A9F3-BE4A638A5A91}" presName="hierChild4" presStyleCnt="0"/>
      <dgm:spPr/>
    </dgm:pt>
    <dgm:pt modelId="{F290869B-E192-C24E-9A15-A0E26F5D3E91}" type="pres">
      <dgm:prSet presAssocID="{CB41CDF0-9C56-2743-A9F3-BE4A638A5A91}" presName="hierChild5" presStyleCnt="0"/>
      <dgm:spPr/>
    </dgm:pt>
    <dgm:pt modelId="{EB84E04C-B138-3D43-95DB-59EB22D6C72E}" type="pres">
      <dgm:prSet presAssocID="{199A26C1-8BE5-1744-B24B-50B57A317746}" presName="hierChild3" presStyleCnt="0"/>
      <dgm:spPr/>
    </dgm:pt>
    <dgm:pt modelId="{44B56C3B-275C-1840-BEAA-1844C190E1CB}" type="pres">
      <dgm:prSet presAssocID="{3B817332-5E77-4949-951A-BD7BCC40000B}" presName="hierRoot1" presStyleCnt="0">
        <dgm:presLayoutVars>
          <dgm:hierBranch val="init"/>
        </dgm:presLayoutVars>
      </dgm:prSet>
      <dgm:spPr/>
    </dgm:pt>
    <dgm:pt modelId="{6F727EE1-555A-FB44-B93D-75F7E2E072C4}" type="pres">
      <dgm:prSet presAssocID="{3B817332-5E77-4949-951A-BD7BCC40000B}" presName="rootComposite1" presStyleCnt="0"/>
      <dgm:spPr/>
    </dgm:pt>
    <dgm:pt modelId="{2F4AE2AC-A9B5-9345-B252-DC6D23214D05}" type="pres">
      <dgm:prSet presAssocID="{3B817332-5E77-4949-951A-BD7BCC40000B}" presName="rootText1" presStyleLbl="node0" presStyleIdx="1" presStyleCnt="2">
        <dgm:presLayoutVars>
          <dgm:chPref val="3"/>
        </dgm:presLayoutVars>
      </dgm:prSet>
      <dgm:spPr/>
    </dgm:pt>
    <dgm:pt modelId="{D49A5361-43CB-7D41-B248-B21C3AAD00BB}" type="pres">
      <dgm:prSet presAssocID="{3B817332-5E77-4949-951A-BD7BCC40000B}" presName="rootConnector1" presStyleLbl="node1" presStyleIdx="0" presStyleCnt="0"/>
      <dgm:spPr/>
    </dgm:pt>
    <dgm:pt modelId="{438A7038-CAC2-CC49-87DC-76D7AFE4D73B}" type="pres">
      <dgm:prSet presAssocID="{3B817332-5E77-4949-951A-BD7BCC40000B}" presName="hierChild2" presStyleCnt="0"/>
      <dgm:spPr/>
    </dgm:pt>
    <dgm:pt modelId="{59E7447D-2CCD-484F-8209-CE9671FCCC16}" type="pres">
      <dgm:prSet presAssocID="{DBF73E0E-A966-EA42-B4E9-6DF463C65574}" presName="Name37" presStyleLbl="parChTrans1D2" presStyleIdx="2" presStyleCnt="4"/>
      <dgm:spPr/>
    </dgm:pt>
    <dgm:pt modelId="{84572061-3CA4-CF40-B3E3-9E05161AB495}" type="pres">
      <dgm:prSet presAssocID="{0BA7327E-3FBB-E44C-9749-335F756191BA}" presName="hierRoot2" presStyleCnt="0">
        <dgm:presLayoutVars>
          <dgm:hierBranch val="init"/>
        </dgm:presLayoutVars>
      </dgm:prSet>
      <dgm:spPr/>
    </dgm:pt>
    <dgm:pt modelId="{2C0028D5-49EF-774E-8479-0F8A03E4FD1B}" type="pres">
      <dgm:prSet presAssocID="{0BA7327E-3FBB-E44C-9749-335F756191BA}" presName="rootComposite" presStyleCnt="0"/>
      <dgm:spPr/>
    </dgm:pt>
    <dgm:pt modelId="{4FEF401C-93B5-E648-8ECE-7C2C9E4E05C0}" type="pres">
      <dgm:prSet presAssocID="{0BA7327E-3FBB-E44C-9749-335F756191BA}" presName="rootText" presStyleLbl="node2" presStyleIdx="2" presStyleCnt="4">
        <dgm:presLayoutVars>
          <dgm:chPref val="3"/>
        </dgm:presLayoutVars>
      </dgm:prSet>
      <dgm:spPr/>
    </dgm:pt>
    <dgm:pt modelId="{DE84EBD3-ED2E-4B48-ADB9-D6CC9C31EB1A}" type="pres">
      <dgm:prSet presAssocID="{0BA7327E-3FBB-E44C-9749-335F756191BA}" presName="rootConnector" presStyleLbl="node2" presStyleIdx="2" presStyleCnt="4"/>
      <dgm:spPr/>
    </dgm:pt>
    <dgm:pt modelId="{ED0FC30D-4BBC-AD4F-A106-8443FDE29820}" type="pres">
      <dgm:prSet presAssocID="{0BA7327E-3FBB-E44C-9749-335F756191BA}" presName="hierChild4" presStyleCnt="0"/>
      <dgm:spPr/>
    </dgm:pt>
    <dgm:pt modelId="{0EABC14A-F6FF-E74A-9A7E-F80CF098A8B1}" type="pres">
      <dgm:prSet presAssocID="{0BA7327E-3FBB-E44C-9749-335F756191BA}" presName="hierChild5" presStyleCnt="0"/>
      <dgm:spPr/>
    </dgm:pt>
    <dgm:pt modelId="{92022813-5D20-2A49-8EA6-48A693219ADF}" type="pres">
      <dgm:prSet presAssocID="{D1D6EB78-8757-7E44-9B03-8A068CF2083E}" presName="Name37" presStyleLbl="parChTrans1D2" presStyleIdx="3" presStyleCnt="4"/>
      <dgm:spPr/>
    </dgm:pt>
    <dgm:pt modelId="{95274109-2E43-584B-A81A-2B6A6E52D6B6}" type="pres">
      <dgm:prSet presAssocID="{DD29EBFF-AC8D-A94C-8477-C6842BC28768}" presName="hierRoot2" presStyleCnt="0">
        <dgm:presLayoutVars>
          <dgm:hierBranch val="init"/>
        </dgm:presLayoutVars>
      </dgm:prSet>
      <dgm:spPr/>
    </dgm:pt>
    <dgm:pt modelId="{5742F3A5-A780-1F40-831C-741672DE7BCC}" type="pres">
      <dgm:prSet presAssocID="{DD29EBFF-AC8D-A94C-8477-C6842BC28768}" presName="rootComposite" presStyleCnt="0"/>
      <dgm:spPr/>
    </dgm:pt>
    <dgm:pt modelId="{A4038876-2032-1249-86CB-9C0E498BBFDB}" type="pres">
      <dgm:prSet presAssocID="{DD29EBFF-AC8D-A94C-8477-C6842BC28768}" presName="rootText" presStyleLbl="node2" presStyleIdx="3" presStyleCnt="4" custScaleX="112146">
        <dgm:presLayoutVars>
          <dgm:chPref val="3"/>
        </dgm:presLayoutVars>
      </dgm:prSet>
      <dgm:spPr/>
    </dgm:pt>
    <dgm:pt modelId="{FA9EE79A-F785-0B42-B571-3107EBEEBFF3}" type="pres">
      <dgm:prSet presAssocID="{DD29EBFF-AC8D-A94C-8477-C6842BC28768}" presName="rootConnector" presStyleLbl="node2" presStyleIdx="3" presStyleCnt="4"/>
      <dgm:spPr/>
    </dgm:pt>
    <dgm:pt modelId="{85BCB4C1-755F-4842-85DF-8DA28F36FC31}" type="pres">
      <dgm:prSet presAssocID="{DD29EBFF-AC8D-A94C-8477-C6842BC28768}" presName="hierChild4" presStyleCnt="0"/>
      <dgm:spPr/>
    </dgm:pt>
    <dgm:pt modelId="{DCAB83E7-D11F-CF42-944E-044C475BA912}" type="pres">
      <dgm:prSet presAssocID="{DD29EBFF-AC8D-A94C-8477-C6842BC28768}" presName="hierChild5" presStyleCnt="0"/>
      <dgm:spPr/>
    </dgm:pt>
    <dgm:pt modelId="{0039D810-28BB-A345-B936-6570660696EA}" type="pres">
      <dgm:prSet presAssocID="{3B817332-5E77-4949-951A-BD7BCC40000B}" presName="hierChild3" presStyleCnt="0"/>
      <dgm:spPr/>
    </dgm:pt>
  </dgm:ptLst>
  <dgm:cxnLst>
    <dgm:cxn modelId="{9D51A702-3310-0F45-919B-B11A81277227}" type="presOf" srcId="{D715F03D-0846-404F-B09F-AF14D228FEC6}" destId="{D762DB2C-4730-8042-BE92-73F341F92682}" srcOrd="0" destOrd="0" presId="urn:microsoft.com/office/officeart/2005/8/layout/orgChart1"/>
    <dgm:cxn modelId="{60FC4909-B831-2443-B653-A4C945467585}" type="presOf" srcId="{1B9DC407-7A2B-4B42-A3AD-2A35EF5902B4}" destId="{B52E1482-C96B-CF42-A9D5-D0703E2FF977}" srcOrd="0" destOrd="0" presId="urn:microsoft.com/office/officeart/2005/8/layout/orgChart1"/>
    <dgm:cxn modelId="{21CD271C-2D4C-084A-B0BF-974A7BBA2834}" type="presOf" srcId="{DBF73E0E-A966-EA42-B4E9-6DF463C65574}" destId="{59E7447D-2CCD-484F-8209-CE9671FCCC16}" srcOrd="0" destOrd="0" presId="urn:microsoft.com/office/officeart/2005/8/layout/orgChart1"/>
    <dgm:cxn modelId="{31E3D91F-DBA5-7143-A374-26B370D73C9A}" srcId="{70A35F84-534A-EA4E-A876-A5716638E39C}" destId="{199A26C1-8BE5-1744-B24B-50B57A317746}" srcOrd="0" destOrd="0" parTransId="{9FD2FC87-585F-D042-B02C-6480D8AC14A5}" sibTransId="{F891B1E0-B5C6-0A4E-8382-2CAEF8A16230}"/>
    <dgm:cxn modelId="{A13F883C-4148-3F48-BFA0-D10827015AE3}" type="presOf" srcId="{0BA7327E-3FBB-E44C-9749-335F756191BA}" destId="{4FEF401C-93B5-E648-8ECE-7C2C9E4E05C0}" srcOrd="0" destOrd="0" presId="urn:microsoft.com/office/officeart/2005/8/layout/orgChart1"/>
    <dgm:cxn modelId="{D5AD6D3D-340B-9647-9F45-2BD67A465F6A}" type="presOf" srcId="{CB41CDF0-9C56-2743-A9F3-BE4A638A5A91}" destId="{1C37C977-ADF0-E443-8B0E-77623F467B21}" srcOrd="1" destOrd="0" presId="urn:microsoft.com/office/officeart/2005/8/layout/orgChart1"/>
    <dgm:cxn modelId="{DA9A1162-06E0-B24A-92EB-B5F5DEA6BBAB}" srcId="{199A26C1-8BE5-1744-B24B-50B57A317746}" destId="{D715F03D-0846-404F-B09F-AF14D228FEC6}" srcOrd="0" destOrd="0" parTransId="{BE5A8738-5B09-9641-98F9-FFCC09556C94}" sibTransId="{5EBD66BB-29D3-7E4A-866F-C46F615C9E25}"/>
    <dgm:cxn modelId="{A76F9162-BFDB-6D4A-8621-803BDF52DB45}" srcId="{3B817332-5E77-4949-951A-BD7BCC40000B}" destId="{DD29EBFF-AC8D-A94C-8477-C6842BC28768}" srcOrd="1" destOrd="0" parTransId="{D1D6EB78-8757-7E44-9B03-8A068CF2083E}" sibTransId="{E81B777D-426E-614B-954B-AEBCB04B2294}"/>
    <dgm:cxn modelId="{BD4F8043-6F2A-6C4B-B569-B002CF606678}" type="presOf" srcId="{3B817332-5E77-4949-951A-BD7BCC40000B}" destId="{D49A5361-43CB-7D41-B248-B21C3AAD00BB}" srcOrd="1" destOrd="0" presId="urn:microsoft.com/office/officeart/2005/8/layout/orgChart1"/>
    <dgm:cxn modelId="{A8CEF655-4253-404E-AF47-9145EC8E618F}" srcId="{199A26C1-8BE5-1744-B24B-50B57A317746}" destId="{CB41CDF0-9C56-2743-A9F3-BE4A638A5A91}" srcOrd="1" destOrd="0" parTransId="{1B9DC407-7A2B-4B42-A3AD-2A35EF5902B4}" sibTransId="{3282D3E2-91EF-F744-976B-3BB0F667C792}"/>
    <dgm:cxn modelId="{4A93137E-D3C5-1640-B50F-778BD74CE9A5}" type="presOf" srcId="{199A26C1-8BE5-1744-B24B-50B57A317746}" destId="{A6560A96-BFFE-AD41-BC43-7EBEDE2CA897}" srcOrd="0" destOrd="0" presId="urn:microsoft.com/office/officeart/2005/8/layout/orgChart1"/>
    <dgm:cxn modelId="{1ABD9290-3E3F-6240-A766-A61F1D81E95B}" srcId="{3B817332-5E77-4949-951A-BD7BCC40000B}" destId="{0BA7327E-3FBB-E44C-9749-335F756191BA}" srcOrd="0" destOrd="0" parTransId="{DBF73E0E-A966-EA42-B4E9-6DF463C65574}" sibTransId="{F9723ED7-4F28-7E43-B149-ECB3D708062D}"/>
    <dgm:cxn modelId="{89214794-040F-D340-B7AF-9D009CDF0779}" type="presOf" srcId="{0BA7327E-3FBB-E44C-9749-335F756191BA}" destId="{DE84EBD3-ED2E-4B48-ADB9-D6CC9C31EB1A}" srcOrd="1" destOrd="0" presId="urn:microsoft.com/office/officeart/2005/8/layout/orgChart1"/>
    <dgm:cxn modelId="{3FDB4AA0-AA8F-1346-AB80-F52EFFCB5F78}" type="presOf" srcId="{70A35F84-534A-EA4E-A876-A5716638E39C}" destId="{61C23AAC-A624-774E-9782-82ADE621443C}" srcOrd="0" destOrd="0" presId="urn:microsoft.com/office/officeart/2005/8/layout/orgChart1"/>
    <dgm:cxn modelId="{2D63ADC6-11CE-E54A-BC68-F4147D0D035C}" type="presOf" srcId="{DD29EBFF-AC8D-A94C-8477-C6842BC28768}" destId="{FA9EE79A-F785-0B42-B571-3107EBEEBFF3}" srcOrd="1" destOrd="0" presId="urn:microsoft.com/office/officeart/2005/8/layout/orgChart1"/>
    <dgm:cxn modelId="{2E6293DD-B62C-164E-8033-CBB838C41A45}" type="presOf" srcId="{DD29EBFF-AC8D-A94C-8477-C6842BC28768}" destId="{A4038876-2032-1249-86CB-9C0E498BBFDB}" srcOrd="0" destOrd="0" presId="urn:microsoft.com/office/officeart/2005/8/layout/orgChart1"/>
    <dgm:cxn modelId="{4E06BEE2-EF00-CA41-B802-558BC751174A}" type="presOf" srcId="{D715F03D-0846-404F-B09F-AF14D228FEC6}" destId="{4E7125FC-8576-3040-A854-B1C4F27BB7AD}" srcOrd="1" destOrd="0" presId="urn:microsoft.com/office/officeart/2005/8/layout/orgChart1"/>
    <dgm:cxn modelId="{AB36BFE6-30F2-C941-9972-33C2E1E8D0FD}" srcId="{70A35F84-534A-EA4E-A876-A5716638E39C}" destId="{3B817332-5E77-4949-951A-BD7BCC40000B}" srcOrd="1" destOrd="0" parTransId="{F3E67964-8D30-1B43-8065-BF0F20C0B067}" sibTransId="{4CE4C518-ACA6-E24C-8DFD-54AA7DF48317}"/>
    <dgm:cxn modelId="{F51BACEA-4C1D-8445-9D08-287960516FE3}" type="presOf" srcId="{199A26C1-8BE5-1744-B24B-50B57A317746}" destId="{AD706F9E-7AAF-FB4D-822C-5664FE092018}" srcOrd="1" destOrd="0" presId="urn:microsoft.com/office/officeart/2005/8/layout/orgChart1"/>
    <dgm:cxn modelId="{5B7C35EB-48DE-D94F-96DB-C2D2458A1418}" type="presOf" srcId="{BE5A8738-5B09-9641-98F9-FFCC09556C94}" destId="{E95D7A79-CE39-0C45-B871-A044D1BF343E}" srcOrd="0" destOrd="0" presId="urn:microsoft.com/office/officeart/2005/8/layout/orgChart1"/>
    <dgm:cxn modelId="{154EB7F4-8414-2A4D-8F6B-9E73090A21BE}" type="presOf" srcId="{3B817332-5E77-4949-951A-BD7BCC40000B}" destId="{2F4AE2AC-A9B5-9345-B252-DC6D23214D05}" srcOrd="0" destOrd="0" presId="urn:microsoft.com/office/officeart/2005/8/layout/orgChart1"/>
    <dgm:cxn modelId="{E70F48F7-121A-114D-9041-46B15787C646}" type="presOf" srcId="{CB41CDF0-9C56-2743-A9F3-BE4A638A5A91}" destId="{C8416DCB-B35E-CD49-ACF4-307D263A392E}" srcOrd="0" destOrd="0" presId="urn:microsoft.com/office/officeart/2005/8/layout/orgChart1"/>
    <dgm:cxn modelId="{42DD9BF9-A039-E14A-A890-2E72D8BF4A14}" type="presOf" srcId="{D1D6EB78-8757-7E44-9B03-8A068CF2083E}" destId="{92022813-5D20-2A49-8EA6-48A693219ADF}" srcOrd="0" destOrd="0" presId="urn:microsoft.com/office/officeart/2005/8/layout/orgChart1"/>
    <dgm:cxn modelId="{17885C0C-1C10-734C-AC7A-11B005EE202D}" type="presParOf" srcId="{61C23AAC-A624-774E-9782-82ADE621443C}" destId="{F55E4644-372A-8A4D-B285-C5E3D3F14BD3}" srcOrd="0" destOrd="0" presId="urn:microsoft.com/office/officeart/2005/8/layout/orgChart1"/>
    <dgm:cxn modelId="{6D3C0757-2B53-CA48-94B6-EC3379B7AB51}" type="presParOf" srcId="{F55E4644-372A-8A4D-B285-C5E3D3F14BD3}" destId="{A3E60EA5-0942-7146-8C79-79D064B045BF}" srcOrd="0" destOrd="0" presId="urn:microsoft.com/office/officeart/2005/8/layout/orgChart1"/>
    <dgm:cxn modelId="{8E319BD6-FE13-2C45-8AB3-B7859B157A5A}" type="presParOf" srcId="{A3E60EA5-0942-7146-8C79-79D064B045BF}" destId="{A6560A96-BFFE-AD41-BC43-7EBEDE2CA897}" srcOrd="0" destOrd="0" presId="urn:microsoft.com/office/officeart/2005/8/layout/orgChart1"/>
    <dgm:cxn modelId="{278B7758-C03D-BA44-88CB-17373577B4B4}" type="presParOf" srcId="{A3E60EA5-0942-7146-8C79-79D064B045BF}" destId="{AD706F9E-7AAF-FB4D-822C-5664FE092018}" srcOrd="1" destOrd="0" presId="urn:microsoft.com/office/officeart/2005/8/layout/orgChart1"/>
    <dgm:cxn modelId="{4DFD7612-2911-4E45-8499-7D7D359E944D}" type="presParOf" srcId="{F55E4644-372A-8A4D-B285-C5E3D3F14BD3}" destId="{69A1AC56-77F8-4741-A6B0-DF66202BA646}" srcOrd="1" destOrd="0" presId="urn:microsoft.com/office/officeart/2005/8/layout/orgChart1"/>
    <dgm:cxn modelId="{4A7ACECC-53F2-114B-8C58-029CCC713433}" type="presParOf" srcId="{69A1AC56-77F8-4741-A6B0-DF66202BA646}" destId="{E95D7A79-CE39-0C45-B871-A044D1BF343E}" srcOrd="0" destOrd="0" presId="urn:microsoft.com/office/officeart/2005/8/layout/orgChart1"/>
    <dgm:cxn modelId="{97AA0C7D-26E0-634F-8070-8BE8A94C065F}" type="presParOf" srcId="{69A1AC56-77F8-4741-A6B0-DF66202BA646}" destId="{49577C49-273F-9145-ABC3-83F0199CB1F4}" srcOrd="1" destOrd="0" presId="urn:microsoft.com/office/officeart/2005/8/layout/orgChart1"/>
    <dgm:cxn modelId="{F925423F-F23C-EA45-B063-DB48C0CB9E87}" type="presParOf" srcId="{49577C49-273F-9145-ABC3-83F0199CB1F4}" destId="{51C16D6C-5043-8647-805C-F98FDF5B6CBB}" srcOrd="0" destOrd="0" presId="urn:microsoft.com/office/officeart/2005/8/layout/orgChart1"/>
    <dgm:cxn modelId="{D6C592D1-8909-2C4C-8F95-310E9CE4AED4}" type="presParOf" srcId="{51C16D6C-5043-8647-805C-F98FDF5B6CBB}" destId="{D762DB2C-4730-8042-BE92-73F341F92682}" srcOrd="0" destOrd="0" presId="urn:microsoft.com/office/officeart/2005/8/layout/orgChart1"/>
    <dgm:cxn modelId="{0ACFFF03-D991-FA44-9473-1904264A0888}" type="presParOf" srcId="{51C16D6C-5043-8647-805C-F98FDF5B6CBB}" destId="{4E7125FC-8576-3040-A854-B1C4F27BB7AD}" srcOrd="1" destOrd="0" presId="urn:microsoft.com/office/officeart/2005/8/layout/orgChart1"/>
    <dgm:cxn modelId="{5E32EC0E-E1B1-BF47-8B64-C30D20ADAF23}" type="presParOf" srcId="{49577C49-273F-9145-ABC3-83F0199CB1F4}" destId="{60C4A413-244A-A344-8E58-419D6C6D4575}" srcOrd="1" destOrd="0" presId="urn:microsoft.com/office/officeart/2005/8/layout/orgChart1"/>
    <dgm:cxn modelId="{554E5FD4-F682-844F-B55C-45D841D3E664}" type="presParOf" srcId="{49577C49-273F-9145-ABC3-83F0199CB1F4}" destId="{B813B814-41F3-C249-9F3E-15325A14D09B}" srcOrd="2" destOrd="0" presId="urn:microsoft.com/office/officeart/2005/8/layout/orgChart1"/>
    <dgm:cxn modelId="{966E8C2E-226F-864D-8635-49BED3E06D6D}" type="presParOf" srcId="{69A1AC56-77F8-4741-A6B0-DF66202BA646}" destId="{B52E1482-C96B-CF42-A9D5-D0703E2FF977}" srcOrd="2" destOrd="0" presId="urn:microsoft.com/office/officeart/2005/8/layout/orgChart1"/>
    <dgm:cxn modelId="{2314C085-C561-2241-AD30-925F03DAAF30}" type="presParOf" srcId="{69A1AC56-77F8-4741-A6B0-DF66202BA646}" destId="{A53E645D-5543-4A4F-A9C1-1F4F5E12346F}" srcOrd="3" destOrd="0" presId="urn:microsoft.com/office/officeart/2005/8/layout/orgChart1"/>
    <dgm:cxn modelId="{B3894D30-DAA0-104A-8A1D-F0212953D987}" type="presParOf" srcId="{A53E645D-5543-4A4F-A9C1-1F4F5E12346F}" destId="{5666D623-FBCC-8241-B6E3-947B18E7805C}" srcOrd="0" destOrd="0" presId="urn:microsoft.com/office/officeart/2005/8/layout/orgChart1"/>
    <dgm:cxn modelId="{9C635E88-BDCA-E745-842E-AD660D868319}" type="presParOf" srcId="{5666D623-FBCC-8241-B6E3-947B18E7805C}" destId="{C8416DCB-B35E-CD49-ACF4-307D263A392E}" srcOrd="0" destOrd="0" presId="urn:microsoft.com/office/officeart/2005/8/layout/orgChart1"/>
    <dgm:cxn modelId="{BCAACFD9-63E0-DF4B-A4B4-E11FA1973D52}" type="presParOf" srcId="{5666D623-FBCC-8241-B6E3-947B18E7805C}" destId="{1C37C977-ADF0-E443-8B0E-77623F467B21}" srcOrd="1" destOrd="0" presId="urn:microsoft.com/office/officeart/2005/8/layout/orgChart1"/>
    <dgm:cxn modelId="{53F390C7-4C30-864E-A38D-15BF558EC0A3}" type="presParOf" srcId="{A53E645D-5543-4A4F-A9C1-1F4F5E12346F}" destId="{89FFAE68-BC3B-EC43-B23F-453D47EB93F5}" srcOrd="1" destOrd="0" presId="urn:microsoft.com/office/officeart/2005/8/layout/orgChart1"/>
    <dgm:cxn modelId="{5110FF29-906E-5143-BC73-15137ABF6286}" type="presParOf" srcId="{A53E645D-5543-4A4F-A9C1-1F4F5E12346F}" destId="{F290869B-E192-C24E-9A15-A0E26F5D3E91}" srcOrd="2" destOrd="0" presId="urn:microsoft.com/office/officeart/2005/8/layout/orgChart1"/>
    <dgm:cxn modelId="{A6F7A557-53B2-8541-AC5C-7B6C32DA5EDD}" type="presParOf" srcId="{F55E4644-372A-8A4D-B285-C5E3D3F14BD3}" destId="{EB84E04C-B138-3D43-95DB-59EB22D6C72E}" srcOrd="2" destOrd="0" presId="urn:microsoft.com/office/officeart/2005/8/layout/orgChart1"/>
    <dgm:cxn modelId="{034135BD-7B27-D64C-9C75-FB0F886F96F8}" type="presParOf" srcId="{61C23AAC-A624-774E-9782-82ADE621443C}" destId="{44B56C3B-275C-1840-BEAA-1844C190E1CB}" srcOrd="1" destOrd="0" presId="urn:microsoft.com/office/officeart/2005/8/layout/orgChart1"/>
    <dgm:cxn modelId="{54F5083D-1FB6-E14A-AFED-330E13C2EA83}" type="presParOf" srcId="{44B56C3B-275C-1840-BEAA-1844C190E1CB}" destId="{6F727EE1-555A-FB44-B93D-75F7E2E072C4}" srcOrd="0" destOrd="0" presId="urn:microsoft.com/office/officeart/2005/8/layout/orgChart1"/>
    <dgm:cxn modelId="{483AC041-C8DA-5045-9549-09D5C1E4EB30}" type="presParOf" srcId="{6F727EE1-555A-FB44-B93D-75F7E2E072C4}" destId="{2F4AE2AC-A9B5-9345-B252-DC6D23214D05}" srcOrd="0" destOrd="0" presId="urn:microsoft.com/office/officeart/2005/8/layout/orgChart1"/>
    <dgm:cxn modelId="{D8461B41-C28C-164F-B38A-DA0CF9283078}" type="presParOf" srcId="{6F727EE1-555A-FB44-B93D-75F7E2E072C4}" destId="{D49A5361-43CB-7D41-B248-B21C3AAD00BB}" srcOrd="1" destOrd="0" presId="urn:microsoft.com/office/officeart/2005/8/layout/orgChart1"/>
    <dgm:cxn modelId="{13D94FFA-E23D-C94B-AD27-51E55E1CE604}" type="presParOf" srcId="{44B56C3B-275C-1840-BEAA-1844C190E1CB}" destId="{438A7038-CAC2-CC49-87DC-76D7AFE4D73B}" srcOrd="1" destOrd="0" presId="urn:microsoft.com/office/officeart/2005/8/layout/orgChart1"/>
    <dgm:cxn modelId="{1ABBFAA2-15FE-3440-B150-5B20C3D0AD04}" type="presParOf" srcId="{438A7038-CAC2-CC49-87DC-76D7AFE4D73B}" destId="{59E7447D-2CCD-484F-8209-CE9671FCCC16}" srcOrd="0" destOrd="0" presId="urn:microsoft.com/office/officeart/2005/8/layout/orgChart1"/>
    <dgm:cxn modelId="{5A682C46-404A-A840-B027-EED7BD2A42EE}" type="presParOf" srcId="{438A7038-CAC2-CC49-87DC-76D7AFE4D73B}" destId="{84572061-3CA4-CF40-B3E3-9E05161AB495}" srcOrd="1" destOrd="0" presId="urn:microsoft.com/office/officeart/2005/8/layout/orgChart1"/>
    <dgm:cxn modelId="{89B4E095-E495-214A-B067-9BC18ECD4D1D}" type="presParOf" srcId="{84572061-3CA4-CF40-B3E3-9E05161AB495}" destId="{2C0028D5-49EF-774E-8479-0F8A03E4FD1B}" srcOrd="0" destOrd="0" presId="urn:microsoft.com/office/officeart/2005/8/layout/orgChart1"/>
    <dgm:cxn modelId="{67D9DFA3-5A6B-6943-990B-D37FC10A143F}" type="presParOf" srcId="{2C0028D5-49EF-774E-8479-0F8A03E4FD1B}" destId="{4FEF401C-93B5-E648-8ECE-7C2C9E4E05C0}" srcOrd="0" destOrd="0" presId="urn:microsoft.com/office/officeart/2005/8/layout/orgChart1"/>
    <dgm:cxn modelId="{5F92FD0F-4D64-3145-B912-144E4A5DC7BC}" type="presParOf" srcId="{2C0028D5-49EF-774E-8479-0F8A03E4FD1B}" destId="{DE84EBD3-ED2E-4B48-ADB9-D6CC9C31EB1A}" srcOrd="1" destOrd="0" presId="urn:microsoft.com/office/officeart/2005/8/layout/orgChart1"/>
    <dgm:cxn modelId="{68C82E20-E0F8-0D42-A74D-779E9676C39A}" type="presParOf" srcId="{84572061-3CA4-CF40-B3E3-9E05161AB495}" destId="{ED0FC30D-4BBC-AD4F-A106-8443FDE29820}" srcOrd="1" destOrd="0" presId="urn:microsoft.com/office/officeart/2005/8/layout/orgChart1"/>
    <dgm:cxn modelId="{C7B95359-7CD4-6748-A1DA-D3DA32FC41BF}" type="presParOf" srcId="{84572061-3CA4-CF40-B3E3-9E05161AB495}" destId="{0EABC14A-F6FF-E74A-9A7E-F80CF098A8B1}" srcOrd="2" destOrd="0" presId="urn:microsoft.com/office/officeart/2005/8/layout/orgChart1"/>
    <dgm:cxn modelId="{FC6F9E30-39ED-C84F-AC1A-67EACDD5A82A}" type="presParOf" srcId="{438A7038-CAC2-CC49-87DC-76D7AFE4D73B}" destId="{92022813-5D20-2A49-8EA6-48A693219ADF}" srcOrd="2" destOrd="0" presId="urn:microsoft.com/office/officeart/2005/8/layout/orgChart1"/>
    <dgm:cxn modelId="{655ADFF1-5E09-C54D-800C-899C2EEF70DA}" type="presParOf" srcId="{438A7038-CAC2-CC49-87DC-76D7AFE4D73B}" destId="{95274109-2E43-584B-A81A-2B6A6E52D6B6}" srcOrd="3" destOrd="0" presId="urn:microsoft.com/office/officeart/2005/8/layout/orgChart1"/>
    <dgm:cxn modelId="{47D400E5-A0D1-CF47-A139-40A8A2321CE2}" type="presParOf" srcId="{95274109-2E43-584B-A81A-2B6A6E52D6B6}" destId="{5742F3A5-A780-1F40-831C-741672DE7BCC}" srcOrd="0" destOrd="0" presId="urn:microsoft.com/office/officeart/2005/8/layout/orgChart1"/>
    <dgm:cxn modelId="{1B466B3D-610A-304B-A211-73D012908069}" type="presParOf" srcId="{5742F3A5-A780-1F40-831C-741672DE7BCC}" destId="{A4038876-2032-1249-86CB-9C0E498BBFDB}" srcOrd="0" destOrd="0" presId="urn:microsoft.com/office/officeart/2005/8/layout/orgChart1"/>
    <dgm:cxn modelId="{DCFF92FA-1E52-AB4F-B493-CC852D0BE059}" type="presParOf" srcId="{5742F3A5-A780-1F40-831C-741672DE7BCC}" destId="{FA9EE79A-F785-0B42-B571-3107EBEEBFF3}" srcOrd="1" destOrd="0" presId="urn:microsoft.com/office/officeart/2005/8/layout/orgChart1"/>
    <dgm:cxn modelId="{F475F0F8-E5DC-694C-9EE0-7771E576D9BA}" type="presParOf" srcId="{95274109-2E43-584B-A81A-2B6A6E52D6B6}" destId="{85BCB4C1-755F-4842-85DF-8DA28F36FC31}" srcOrd="1" destOrd="0" presId="urn:microsoft.com/office/officeart/2005/8/layout/orgChart1"/>
    <dgm:cxn modelId="{46239CCC-8440-A443-843F-3D0580BCDC6B}" type="presParOf" srcId="{95274109-2E43-584B-A81A-2B6A6E52D6B6}" destId="{DCAB83E7-D11F-CF42-944E-044C475BA912}" srcOrd="2" destOrd="0" presId="urn:microsoft.com/office/officeart/2005/8/layout/orgChart1"/>
    <dgm:cxn modelId="{42F0FC6A-B627-2C41-9BE5-CE2E66BFE7EF}" type="presParOf" srcId="{44B56C3B-275C-1840-BEAA-1844C190E1CB}" destId="{0039D810-28BB-A345-B936-6570660696EA}" srcOrd="2" destOrd="0" presId="urn:microsoft.com/office/officeart/2005/8/layout/orgChar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38388-9668-4BED-B43D-2702F6BA02A9}">
      <dsp:nvSpPr>
        <dsp:cNvPr id="0" name=""/>
        <dsp:cNvSpPr/>
      </dsp:nvSpPr>
      <dsp:spPr>
        <a:xfrm>
          <a:off x="2544125" y="-97112"/>
          <a:ext cx="3776959" cy="3776959"/>
        </a:xfrm>
        <a:prstGeom prst="circularArrow">
          <a:avLst>
            <a:gd name="adj1" fmla="val 4668"/>
            <a:gd name="adj2" fmla="val 272909"/>
            <a:gd name="adj3" fmla="val 12859319"/>
            <a:gd name="adj4" fmla="val 18011833"/>
            <a:gd name="adj5" fmla="val 4847"/>
          </a:avLst>
        </a:prstGeom>
        <a:gradFill rotWithShape="0">
          <a:gsLst>
            <a:gs pos="0">
              <a:schemeClr val="dk1">
                <a:tint val="40000"/>
                <a:hueOff val="0"/>
                <a:satOff val="0"/>
                <a:lumOff val="0"/>
                <a:alphaOff val="0"/>
                <a:satMod val="103000"/>
                <a:lumMod val="102000"/>
                <a:tint val="94000"/>
              </a:schemeClr>
            </a:gs>
            <a:gs pos="50000">
              <a:schemeClr val="dk1">
                <a:tint val="40000"/>
                <a:hueOff val="0"/>
                <a:satOff val="0"/>
                <a:lumOff val="0"/>
                <a:alphaOff val="0"/>
                <a:satMod val="110000"/>
                <a:lumMod val="100000"/>
                <a:shade val="100000"/>
              </a:schemeClr>
            </a:gs>
            <a:gs pos="100000">
              <a:schemeClr val="dk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905BC83-463F-40C8-ABFD-5F9B9C182644}">
      <dsp:nvSpPr>
        <dsp:cNvPr id="0" name=""/>
        <dsp:cNvSpPr/>
      </dsp:nvSpPr>
      <dsp:spPr>
        <a:xfrm>
          <a:off x="3184037" y="453"/>
          <a:ext cx="2497137" cy="12485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Promote and Support Impactful Research</a:t>
          </a:r>
        </a:p>
      </dsp:txBody>
      <dsp:txXfrm>
        <a:off x="3244987" y="61403"/>
        <a:ext cx="2375237" cy="1126668"/>
      </dsp:txXfrm>
    </dsp:sp>
    <dsp:sp modelId="{E8AB9188-6B9E-44EA-8257-23C0DBFD4B84}">
      <dsp:nvSpPr>
        <dsp:cNvPr id="0" name=""/>
        <dsp:cNvSpPr/>
      </dsp:nvSpPr>
      <dsp:spPr>
        <a:xfrm>
          <a:off x="5203879" y="1353393"/>
          <a:ext cx="2648314" cy="12485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Establish Shared Advising Practices</a:t>
          </a:r>
        </a:p>
      </dsp:txBody>
      <dsp:txXfrm>
        <a:off x="5264829" y="1414343"/>
        <a:ext cx="2526414" cy="1126668"/>
      </dsp:txXfrm>
    </dsp:sp>
    <dsp:sp modelId="{9236EAC6-BC35-4D6E-952C-7AC687F916DC}">
      <dsp:nvSpPr>
        <dsp:cNvPr id="0" name=""/>
        <dsp:cNvSpPr/>
      </dsp:nvSpPr>
      <dsp:spPr>
        <a:xfrm>
          <a:off x="3184037" y="2712812"/>
          <a:ext cx="2497137" cy="12485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Improve Communication &amp; Collaboration</a:t>
          </a:r>
        </a:p>
      </dsp:txBody>
      <dsp:txXfrm>
        <a:off x="3244987" y="2773762"/>
        <a:ext cx="2375237" cy="1126668"/>
      </dsp:txXfrm>
    </dsp:sp>
    <dsp:sp modelId="{7C4CECE3-E714-4A52-B9BD-3499CD6E5C0F}">
      <dsp:nvSpPr>
        <dsp:cNvPr id="0" name=""/>
        <dsp:cNvSpPr/>
      </dsp:nvSpPr>
      <dsp:spPr>
        <a:xfrm>
          <a:off x="987191" y="1359890"/>
          <a:ext cx="2497137" cy="12485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a:cs typeface="Times New Roman"/>
            </a:rPr>
            <a:t>Enhance Equity &amp; Inclusion</a:t>
          </a:r>
        </a:p>
      </dsp:txBody>
      <dsp:txXfrm>
        <a:off x="1048141" y="1420840"/>
        <a:ext cx="2375237" cy="1126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22813-5D20-2A49-8EA6-48A693219ADF}">
      <dsp:nvSpPr>
        <dsp:cNvPr id="0" name=""/>
        <dsp:cNvSpPr/>
      </dsp:nvSpPr>
      <dsp:spPr>
        <a:xfrm>
          <a:off x="6591837" y="1331091"/>
          <a:ext cx="1111518" cy="385816"/>
        </a:xfrm>
        <a:custGeom>
          <a:avLst/>
          <a:gdLst/>
          <a:ahLst/>
          <a:cxnLst/>
          <a:rect l="0" t="0" r="0" b="0"/>
          <a:pathLst>
            <a:path>
              <a:moveTo>
                <a:pt x="0" y="0"/>
              </a:moveTo>
              <a:lnTo>
                <a:pt x="0" y="192908"/>
              </a:lnTo>
              <a:lnTo>
                <a:pt x="1111518" y="192908"/>
              </a:lnTo>
              <a:lnTo>
                <a:pt x="1111518" y="385816"/>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E7447D-2CCD-484F-8209-CE9671FCCC16}">
      <dsp:nvSpPr>
        <dsp:cNvPr id="0" name=""/>
        <dsp:cNvSpPr/>
      </dsp:nvSpPr>
      <dsp:spPr>
        <a:xfrm>
          <a:off x="5368744" y="1331091"/>
          <a:ext cx="1223093" cy="385816"/>
        </a:xfrm>
        <a:custGeom>
          <a:avLst/>
          <a:gdLst/>
          <a:ahLst/>
          <a:cxnLst/>
          <a:rect l="0" t="0" r="0" b="0"/>
          <a:pathLst>
            <a:path>
              <a:moveTo>
                <a:pt x="1223093" y="0"/>
              </a:moveTo>
              <a:lnTo>
                <a:pt x="1223093" y="192908"/>
              </a:lnTo>
              <a:lnTo>
                <a:pt x="0" y="192908"/>
              </a:lnTo>
              <a:lnTo>
                <a:pt x="0" y="385816"/>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2E1482-C96B-CF42-A9D5-D0703E2FF977}">
      <dsp:nvSpPr>
        <dsp:cNvPr id="0" name=""/>
        <dsp:cNvSpPr/>
      </dsp:nvSpPr>
      <dsp:spPr>
        <a:xfrm>
          <a:off x="2034187" y="1331091"/>
          <a:ext cx="1111518" cy="385816"/>
        </a:xfrm>
        <a:custGeom>
          <a:avLst/>
          <a:gdLst/>
          <a:ahLst/>
          <a:cxnLst/>
          <a:rect l="0" t="0" r="0" b="0"/>
          <a:pathLst>
            <a:path>
              <a:moveTo>
                <a:pt x="0" y="0"/>
              </a:moveTo>
              <a:lnTo>
                <a:pt x="0" y="192908"/>
              </a:lnTo>
              <a:lnTo>
                <a:pt x="1111518" y="192908"/>
              </a:lnTo>
              <a:lnTo>
                <a:pt x="1111518" y="385816"/>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5D7A79-CE39-0C45-B871-A044D1BF343E}">
      <dsp:nvSpPr>
        <dsp:cNvPr id="0" name=""/>
        <dsp:cNvSpPr/>
      </dsp:nvSpPr>
      <dsp:spPr>
        <a:xfrm>
          <a:off x="922669" y="1331091"/>
          <a:ext cx="1111518" cy="385816"/>
        </a:xfrm>
        <a:custGeom>
          <a:avLst/>
          <a:gdLst/>
          <a:ahLst/>
          <a:cxnLst/>
          <a:rect l="0" t="0" r="0" b="0"/>
          <a:pathLst>
            <a:path>
              <a:moveTo>
                <a:pt x="1111518" y="0"/>
              </a:moveTo>
              <a:lnTo>
                <a:pt x="1111518" y="192908"/>
              </a:lnTo>
              <a:lnTo>
                <a:pt x="0" y="192908"/>
              </a:lnTo>
              <a:lnTo>
                <a:pt x="0" y="385816"/>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560A96-BFFE-AD41-BC43-7EBEDE2CA897}">
      <dsp:nvSpPr>
        <dsp:cNvPr id="0" name=""/>
        <dsp:cNvSpPr/>
      </dsp:nvSpPr>
      <dsp:spPr>
        <a:xfrm>
          <a:off x="1002891" y="412481"/>
          <a:ext cx="2062593" cy="918610"/>
        </a:xfrm>
        <a:prstGeom prst="rect">
          <a:avLst/>
        </a:prstGeom>
        <a:solidFill>
          <a:srgbClr val="782F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F"/>
              </a:solidFill>
              <a:latin typeface="Arial"/>
              <a:cs typeface="Arial"/>
            </a:rPr>
            <a:t>Educational Leadership &amp; Policy</a:t>
          </a:r>
        </a:p>
      </dsp:txBody>
      <dsp:txXfrm>
        <a:off x="1002891" y="412481"/>
        <a:ext cx="2062593" cy="918610"/>
      </dsp:txXfrm>
    </dsp:sp>
    <dsp:sp modelId="{D762DB2C-4730-8042-BE92-73F341F92682}">
      <dsp:nvSpPr>
        <dsp:cNvPr id="0" name=""/>
        <dsp:cNvSpPr/>
      </dsp:nvSpPr>
      <dsp:spPr>
        <a:xfrm>
          <a:off x="4058" y="1716908"/>
          <a:ext cx="1837221" cy="918610"/>
        </a:xfrm>
        <a:prstGeom prst="rect">
          <a:avLst/>
        </a:prstGeom>
        <a:solidFill>
          <a:srgbClr val="782F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a:cs typeface="Arial"/>
            </a:rPr>
            <a:t>Educational Leadership/</a:t>
          </a:r>
          <a:br>
            <a:rPr lang="en-US" sz="1400" kern="1200" dirty="0">
              <a:solidFill>
                <a:srgbClr val="FFFFFF"/>
              </a:solidFill>
              <a:latin typeface="Arial"/>
              <a:cs typeface="Arial"/>
            </a:rPr>
          </a:br>
          <a:r>
            <a:rPr lang="en-US" sz="1400" kern="1200" dirty="0">
              <a:solidFill>
                <a:srgbClr val="FFFFFF"/>
              </a:solidFill>
              <a:latin typeface="Arial"/>
              <a:cs typeface="Arial"/>
            </a:rPr>
            <a:t>Administration</a:t>
          </a:r>
        </a:p>
      </dsp:txBody>
      <dsp:txXfrm>
        <a:off x="4058" y="1716908"/>
        <a:ext cx="1837221" cy="918610"/>
      </dsp:txXfrm>
    </dsp:sp>
    <dsp:sp modelId="{C8416DCB-B35E-CD49-ACF4-307D263A392E}">
      <dsp:nvSpPr>
        <dsp:cNvPr id="0" name=""/>
        <dsp:cNvSpPr/>
      </dsp:nvSpPr>
      <dsp:spPr>
        <a:xfrm>
          <a:off x="2227096" y="1716908"/>
          <a:ext cx="1837221" cy="918610"/>
        </a:xfrm>
        <a:prstGeom prst="rect">
          <a:avLst/>
        </a:prstGeom>
        <a:solidFill>
          <a:srgbClr val="782F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Arial"/>
              <a:cs typeface="Arial"/>
            </a:rPr>
            <a:t>Education Policy &amp; Evaluation</a:t>
          </a:r>
        </a:p>
      </dsp:txBody>
      <dsp:txXfrm>
        <a:off x="2227096" y="1716908"/>
        <a:ext cx="1837221" cy="918610"/>
      </dsp:txXfrm>
    </dsp:sp>
    <dsp:sp modelId="{2F4AE2AC-A9B5-9345-B252-DC6D23214D05}">
      <dsp:nvSpPr>
        <dsp:cNvPr id="0" name=""/>
        <dsp:cNvSpPr/>
      </dsp:nvSpPr>
      <dsp:spPr>
        <a:xfrm>
          <a:off x="5673227" y="412481"/>
          <a:ext cx="1837221" cy="918610"/>
        </a:xfrm>
        <a:prstGeom prst="rect">
          <a:avLst/>
        </a:prstGeom>
        <a:solidFill>
          <a:srgbClr val="782F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FFFFFF"/>
              </a:solidFill>
              <a:latin typeface="Arial"/>
              <a:cs typeface="Arial"/>
            </a:rPr>
            <a:t>Foundations of Education</a:t>
          </a:r>
        </a:p>
      </dsp:txBody>
      <dsp:txXfrm>
        <a:off x="5673227" y="412481"/>
        <a:ext cx="1837221" cy="918610"/>
      </dsp:txXfrm>
    </dsp:sp>
    <dsp:sp modelId="{4FEF401C-93B5-E648-8ECE-7C2C9E4E05C0}">
      <dsp:nvSpPr>
        <dsp:cNvPr id="0" name=""/>
        <dsp:cNvSpPr/>
      </dsp:nvSpPr>
      <dsp:spPr>
        <a:xfrm>
          <a:off x="4450133" y="1716908"/>
          <a:ext cx="1837221" cy="918610"/>
        </a:xfrm>
        <a:prstGeom prst="rect">
          <a:avLst/>
        </a:prstGeom>
        <a:solidFill>
          <a:srgbClr val="782F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Arial"/>
              <a:cs typeface="Arial"/>
            </a:rPr>
            <a:t>History &amp; Philosophy </a:t>
          </a:r>
          <a:br>
            <a:rPr lang="en-US" sz="1400" kern="1200">
              <a:solidFill>
                <a:srgbClr val="FFFFFF"/>
              </a:solidFill>
              <a:latin typeface="Arial"/>
              <a:cs typeface="Arial"/>
            </a:rPr>
          </a:br>
          <a:r>
            <a:rPr lang="en-US" sz="1400" kern="1200">
              <a:solidFill>
                <a:srgbClr val="FFFFFF"/>
              </a:solidFill>
              <a:latin typeface="Arial"/>
              <a:cs typeface="Arial"/>
            </a:rPr>
            <a:t>of Education</a:t>
          </a:r>
        </a:p>
      </dsp:txBody>
      <dsp:txXfrm>
        <a:off x="4450133" y="1716908"/>
        <a:ext cx="1837221" cy="918610"/>
      </dsp:txXfrm>
    </dsp:sp>
    <dsp:sp modelId="{A4038876-2032-1249-86CB-9C0E498BBFDB}">
      <dsp:nvSpPr>
        <dsp:cNvPr id="0" name=""/>
        <dsp:cNvSpPr/>
      </dsp:nvSpPr>
      <dsp:spPr>
        <a:xfrm>
          <a:off x="6673171" y="1716908"/>
          <a:ext cx="2060370" cy="918610"/>
        </a:xfrm>
        <a:prstGeom prst="rect">
          <a:avLst/>
        </a:prstGeom>
        <a:solidFill>
          <a:srgbClr val="782F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Arial"/>
              <a:cs typeface="Arial"/>
            </a:rPr>
            <a:t>International &amp; Multicultural Education</a:t>
          </a:r>
        </a:p>
      </dsp:txBody>
      <dsp:txXfrm>
        <a:off x="6673171" y="1716908"/>
        <a:ext cx="2060370" cy="91861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C73EE-0B32-0640-996D-09368578C35E}"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1441D-BFA7-B843-8D6F-F23DC2E18ED6}" type="slidenum">
              <a:rPr lang="en-US" smtClean="0"/>
              <a:t>‹#›</a:t>
            </a:fld>
            <a:endParaRPr lang="en-US"/>
          </a:p>
        </p:txBody>
      </p:sp>
    </p:spTree>
    <p:extLst>
      <p:ext uri="{BB962C8B-B14F-4D97-AF65-F5344CB8AC3E}">
        <p14:creationId xmlns:p14="http://schemas.microsoft.com/office/powerpoint/2010/main" val="68731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58D9E0B-CDA0-5341-AAD4-73D203CD31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6AFE0E8-CB73-5142-9CA7-04411CCF8E3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BCEC7EAE-F2F1-B447-B293-26B6DE6CB2EC}"/>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0EE8BDB-8488-7C40-9966-5D92E037F578}" type="slidenum">
              <a:rPr lang="en-US" altLang="en-US" sz="1200"/>
              <a:pPr/>
              <a:t>1</a:t>
            </a:fld>
            <a:endParaRPr lang="en-US" altLang="en-US" sz="1200"/>
          </a:p>
        </p:txBody>
      </p:sp>
    </p:spTree>
    <p:extLst>
      <p:ext uri="{BB962C8B-B14F-4D97-AF65-F5344CB8AC3E}">
        <p14:creationId xmlns:p14="http://schemas.microsoft.com/office/powerpoint/2010/main" val="294435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F2CE36FF-0336-BC40-A712-90765C72E1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F52EDE04-B589-6E46-B967-E56C6242D8A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00"/>
                </a:solidFill>
                <a:latin typeface="Times New Roman" panose="02020603050405020304" pitchFamily="18" charset="0"/>
                <a:ea typeface="ＭＳ Ｐゴシック" panose="020B0600070205080204" pitchFamily="34" charset="-128"/>
              </a:rPr>
              <a:t>Starts with  theoretical and historical foundations and moves into practical experience with theoretical applications</a:t>
            </a:r>
          </a:p>
          <a:p>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8E4BAD92-B0AB-0546-B83C-EC3FC7278A4A}"/>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E8892E-5167-D04C-804D-5FBAB7696BCD}" type="slidenum">
              <a:rPr lang="en-US" altLang="en-US" sz="1200"/>
              <a:pPr/>
              <a:t>10</a:t>
            </a:fld>
            <a:endParaRPr lang="en-US" altLang="en-US" sz="1200"/>
          </a:p>
        </p:txBody>
      </p:sp>
    </p:spTree>
    <p:extLst>
      <p:ext uri="{BB962C8B-B14F-4D97-AF65-F5344CB8AC3E}">
        <p14:creationId xmlns:p14="http://schemas.microsoft.com/office/powerpoint/2010/main" val="19943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C3E6591-D67C-644B-9565-5DAC71A45C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05F681C4-71CD-0B48-AAFE-DB7801A1273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6B165313-1A6B-5B41-A134-FEE14CCF147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7BAE96-3E50-5943-BF56-360BE0BF709A}" type="slidenum">
              <a:rPr lang="en-US" altLang="en-US" sz="1200"/>
              <a:pPr/>
              <a:t>11</a:t>
            </a:fld>
            <a:endParaRPr lang="en-US" altLang="en-US" sz="1200"/>
          </a:p>
        </p:txBody>
      </p:sp>
    </p:spTree>
    <p:extLst>
      <p:ext uri="{BB962C8B-B14F-4D97-AF65-F5344CB8AC3E}">
        <p14:creationId xmlns:p14="http://schemas.microsoft.com/office/powerpoint/2010/main" val="144734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7D70559-1940-3A4D-AEA9-8E6F24DBE2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A62E4B6A-6E63-9345-AEB2-41C67D836F4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The goal of the Scholarly Engagement requirement is to prepare doctoral graduates who can acquire, evaluate, communicate, and extend knowledge through active participation in the scholarly community</a:t>
            </a:r>
            <a:endParaRPr lang="en-US" altLang="en-US" b="1">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67B170E9-3CB7-3D4F-A7B3-833348F88BD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C82EE3-F3B7-DD4C-8487-EE44E8EE0372}" type="slidenum">
              <a:rPr lang="en-US" altLang="en-US" sz="1200"/>
              <a:pPr/>
              <a:t>12</a:t>
            </a:fld>
            <a:endParaRPr lang="en-US" altLang="en-US" sz="1200"/>
          </a:p>
        </p:txBody>
      </p:sp>
    </p:spTree>
    <p:extLst>
      <p:ext uri="{BB962C8B-B14F-4D97-AF65-F5344CB8AC3E}">
        <p14:creationId xmlns:p14="http://schemas.microsoft.com/office/powerpoint/2010/main" val="136956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3D4515BF-741E-2846-A471-824837D640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A447D38-0323-9642-9286-AB20011E551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8E4B7A0D-7D36-F146-AF17-03B63F294434}"/>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DB28AF-0325-8E4C-9E01-1F59BFBDF04F}" type="slidenum">
              <a:rPr lang="en-US" altLang="en-US" sz="1200"/>
              <a:pPr/>
              <a:t>13</a:t>
            </a:fld>
            <a:endParaRPr lang="en-US" altLang="en-US" sz="1200"/>
          </a:p>
        </p:txBody>
      </p:sp>
    </p:spTree>
    <p:extLst>
      <p:ext uri="{BB962C8B-B14F-4D97-AF65-F5344CB8AC3E}">
        <p14:creationId xmlns:p14="http://schemas.microsoft.com/office/powerpoint/2010/main" val="251858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4F23B263-E6D9-894F-B5A0-2999D26F9B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6602B03C-E8EB-EA4D-82B7-7A3EAB7A7AB3}"/>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98E52B82-854B-5E4E-B927-219A36AA658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652980-E0FE-B047-8B77-8BC8118E315D}" type="slidenum">
              <a:rPr lang="en-US" altLang="en-US" sz="1200"/>
              <a:pPr/>
              <a:t>14</a:t>
            </a:fld>
            <a:endParaRPr lang="en-US" altLang="en-US" sz="1200"/>
          </a:p>
        </p:txBody>
      </p:sp>
    </p:spTree>
    <p:extLst>
      <p:ext uri="{BB962C8B-B14F-4D97-AF65-F5344CB8AC3E}">
        <p14:creationId xmlns:p14="http://schemas.microsoft.com/office/powerpoint/2010/main" val="281103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A3E3595A-2126-934B-A145-74EB1ED8BF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5B2D9583-BDD0-F54A-A868-638BF1988DAB}"/>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FC560C65-F532-3C41-895A-24CE721344D2}"/>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B5B1AA-FD1F-C147-9166-75B669CB6FCA}" type="slidenum">
              <a:rPr lang="en-US" altLang="en-US" sz="1200"/>
              <a:pPr/>
              <a:t>15</a:t>
            </a:fld>
            <a:endParaRPr lang="en-US" altLang="en-US" sz="1200"/>
          </a:p>
        </p:txBody>
      </p:sp>
    </p:spTree>
    <p:extLst>
      <p:ext uri="{BB962C8B-B14F-4D97-AF65-F5344CB8AC3E}">
        <p14:creationId xmlns:p14="http://schemas.microsoft.com/office/powerpoint/2010/main" val="650596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9740E226-3D2E-A94F-A45B-D96FC7E792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E75FA8EE-783F-EA46-B674-D530EB7B925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0EA2830C-A12D-E44F-BF63-2901A8085EE1}"/>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9F238D-34B4-E144-8500-C05418D480E3}" type="slidenum">
              <a:rPr lang="en-US" altLang="en-US" sz="1200"/>
              <a:pPr/>
              <a:t>16</a:t>
            </a:fld>
            <a:endParaRPr lang="en-US" altLang="en-US" sz="1200"/>
          </a:p>
        </p:txBody>
      </p:sp>
    </p:spTree>
    <p:extLst>
      <p:ext uri="{BB962C8B-B14F-4D97-AF65-F5344CB8AC3E}">
        <p14:creationId xmlns:p14="http://schemas.microsoft.com/office/powerpoint/2010/main" val="316224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C59CB384-A24E-B04D-9CB6-3B3AE6B016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9CFA7F15-799D-D248-B045-919B7E1606B4}"/>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DDC2FE39-7D71-2947-8246-35515721D658}"/>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9CF1FC-7F62-5B4D-84E1-7AF4FABDD1F1}" type="slidenum">
              <a:rPr lang="en-US" altLang="en-US" sz="1200"/>
              <a:pPr/>
              <a:t>17</a:t>
            </a:fld>
            <a:endParaRPr lang="en-US" altLang="en-US" sz="1200"/>
          </a:p>
        </p:txBody>
      </p:sp>
    </p:spTree>
    <p:extLst>
      <p:ext uri="{BB962C8B-B14F-4D97-AF65-F5344CB8AC3E}">
        <p14:creationId xmlns:p14="http://schemas.microsoft.com/office/powerpoint/2010/main" val="221336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10C0CD61-E41D-EC40-A4C0-D15D5EAF3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DF1BA412-5DF8-7640-ADF6-834D3D59E24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7BA4EFB5-5A8B-8946-94F5-DD2B30B5F2D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0E79A8-4859-844D-8FF1-A789BF20B40A}" type="slidenum">
              <a:rPr lang="en-US" altLang="en-US" sz="1200"/>
              <a:pPr/>
              <a:t>18</a:t>
            </a:fld>
            <a:endParaRPr lang="en-US" altLang="en-US" sz="1200"/>
          </a:p>
        </p:txBody>
      </p:sp>
    </p:spTree>
    <p:extLst>
      <p:ext uri="{BB962C8B-B14F-4D97-AF65-F5344CB8AC3E}">
        <p14:creationId xmlns:p14="http://schemas.microsoft.com/office/powerpoint/2010/main" val="145180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92590A89-8D05-7447-932F-31CA84D917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050DCC28-9780-7544-BC1C-2648CEA10D4E}"/>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97E9CF2E-B296-F44C-BCBB-69202264962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2E9BEC-4055-4C45-92CD-02966E11305C}" type="slidenum">
              <a:rPr lang="en-US" altLang="en-US" sz="1200"/>
              <a:pPr/>
              <a:t>19</a:t>
            </a:fld>
            <a:endParaRPr lang="en-US" altLang="en-US" sz="1200"/>
          </a:p>
        </p:txBody>
      </p:sp>
    </p:spTree>
    <p:extLst>
      <p:ext uri="{BB962C8B-B14F-4D97-AF65-F5344CB8AC3E}">
        <p14:creationId xmlns:p14="http://schemas.microsoft.com/office/powerpoint/2010/main" val="52662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8646B85-0DFB-8E43-BB04-C4AC1FFD78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6276F9C3-8181-6042-B438-790D73C40A0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0ADEEFDB-CA01-6F45-AC66-2BEA1CFC0E5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82C28C-DB7D-E743-B1B7-C9EE1CADAC00}" type="slidenum">
              <a:rPr lang="en-US" altLang="en-US" sz="1200"/>
              <a:pPr/>
              <a:t>2</a:t>
            </a:fld>
            <a:endParaRPr lang="en-US" altLang="en-US" sz="1200"/>
          </a:p>
        </p:txBody>
      </p:sp>
    </p:spTree>
    <p:extLst>
      <p:ext uri="{BB962C8B-B14F-4D97-AF65-F5344CB8AC3E}">
        <p14:creationId xmlns:p14="http://schemas.microsoft.com/office/powerpoint/2010/main" val="2221838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7D6C4AD9-8AD4-334C-9863-F00F65D57A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FCCEE450-8E7B-154D-9BE9-1ABFF6F9A01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340415D7-7C71-5F4C-81C4-74A28129544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D898B4-D376-8243-9417-C7D5AA384BAA}" type="slidenum">
              <a:rPr lang="en-US" altLang="en-US" sz="1200"/>
              <a:pPr/>
              <a:t>20</a:t>
            </a:fld>
            <a:endParaRPr lang="en-US" altLang="en-US" sz="1200"/>
          </a:p>
        </p:txBody>
      </p:sp>
    </p:spTree>
    <p:extLst>
      <p:ext uri="{BB962C8B-B14F-4D97-AF65-F5344CB8AC3E}">
        <p14:creationId xmlns:p14="http://schemas.microsoft.com/office/powerpoint/2010/main" val="296171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8C761411-E66B-A347-97D9-7E2161635E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290A5BF2-E88F-CA49-8912-9E36CAC1C71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DDD2913F-DEE3-9045-A041-B6AAFC86BA81}"/>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11AE2D-773C-F840-91A6-8F5B808A961F}" type="slidenum">
              <a:rPr lang="en-US" altLang="en-US" sz="1200"/>
              <a:pPr/>
              <a:t>21</a:t>
            </a:fld>
            <a:endParaRPr lang="en-US" altLang="en-US" sz="1200"/>
          </a:p>
        </p:txBody>
      </p:sp>
    </p:spTree>
    <p:extLst>
      <p:ext uri="{BB962C8B-B14F-4D97-AF65-F5344CB8AC3E}">
        <p14:creationId xmlns:p14="http://schemas.microsoft.com/office/powerpoint/2010/main" val="299987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6F8B2EBE-51D4-E844-8EBC-FEB06E2A01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2F2D645B-3A5D-CE41-9873-56DC949133A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1268" name="Slide Number Placeholder 3">
            <a:extLst>
              <a:ext uri="{FF2B5EF4-FFF2-40B4-BE49-F238E27FC236}">
                <a16:creationId xmlns:a16="http://schemas.microsoft.com/office/drawing/2014/main" id="{B3A05DBA-5351-5B4D-8447-BFBE85419991}"/>
              </a:ext>
            </a:extLst>
          </p:cNvPr>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anose="020B0604020202020204" pitchFamily="34" charset="0"/>
                <a:ea typeface="ＭＳ Ｐゴシック" panose="020B0600070205080204" pitchFamily="34" charset="-128"/>
              </a:defRPr>
            </a:lvl1pPr>
            <a:lvl2pPr marL="742950" indent="-285750" defTabSz="923925">
              <a:defRPr sz="2400">
                <a:solidFill>
                  <a:schemeClr val="tx1"/>
                </a:solidFill>
                <a:latin typeface="Arial" panose="020B0604020202020204" pitchFamily="34" charset="0"/>
                <a:ea typeface="ＭＳ Ｐゴシック" panose="020B0600070205080204" pitchFamily="34" charset="-128"/>
              </a:defRPr>
            </a:lvl2pPr>
            <a:lvl3pPr marL="1143000" indent="-228600" defTabSz="923925">
              <a:defRPr sz="2400">
                <a:solidFill>
                  <a:schemeClr val="tx1"/>
                </a:solidFill>
                <a:latin typeface="Arial" panose="020B0604020202020204" pitchFamily="34" charset="0"/>
                <a:ea typeface="ＭＳ Ｐゴシック" panose="020B0600070205080204" pitchFamily="34" charset="-128"/>
              </a:defRPr>
            </a:lvl3pPr>
            <a:lvl4pPr marL="1600200" indent="-228600" defTabSz="923925">
              <a:defRPr sz="2400">
                <a:solidFill>
                  <a:schemeClr val="tx1"/>
                </a:solidFill>
                <a:latin typeface="Arial" panose="020B0604020202020204" pitchFamily="34" charset="0"/>
                <a:ea typeface="ＭＳ Ｐゴシック" panose="020B0600070205080204" pitchFamily="34" charset="-128"/>
              </a:defRPr>
            </a:lvl4pPr>
            <a:lvl5pPr marL="2057400" indent="-228600" defTabSz="923925">
              <a:defRPr sz="24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395B0A-CE20-BF44-BC75-CB1BD2CCFC04}" type="slidenum">
              <a:rPr lang="en-US" altLang="en-US" sz="1200">
                <a:solidFill>
                  <a:srgbClr val="000000"/>
                </a:solidFill>
              </a:rPr>
              <a:pPr/>
              <a:t>28</a:t>
            </a:fld>
            <a:endParaRPr lang="en-US" altLang="en-US" sz="1200">
              <a:solidFill>
                <a:srgbClr val="000000"/>
              </a:solidFill>
            </a:endParaRPr>
          </a:p>
        </p:txBody>
      </p:sp>
    </p:spTree>
    <p:extLst>
      <p:ext uri="{BB962C8B-B14F-4D97-AF65-F5344CB8AC3E}">
        <p14:creationId xmlns:p14="http://schemas.microsoft.com/office/powerpoint/2010/main" val="3296966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F2D9BE8E-BF0D-7341-A199-F012CC1F3D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5B5C630-24B7-324F-9488-66B82275254E}"/>
              </a:ext>
            </a:extLst>
          </p:cNvPr>
          <p:cNvSpPr>
            <a:spLocks noGrp="1"/>
          </p:cNvSpPr>
          <p:nvPr>
            <p:ph type="body" idx="1"/>
          </p:nvPr>
        </p:nvSpPr>
        <p:spPr/>
        <p:txBody>
          <a:bodyPr wrap="square" numCol="1" anchor="t" anchorCtr="0" compatLnSpc="1">
            <a:prstTxWarp prst="textNoShape">
              <a:avLst/>
            </a:prstTxWarp>
          </a:bodyPr>
          <a:lstStyle/>
          <a:p>
            <a:pPr marL="173038" indent="-173038">
              <a:buFontTx/>
              <a:buChar char="•"/>
            </a:pPr>
            <a:r>
              <a:rPr lang="en-US" altLang="en-US" i="1">
                <a:ea typeface="ＭＳ Ｐゴシック" panose="020B0600070205080204" pitchFamily="34" charset="-128"/>
              </a:rPr>
              <a:t>EDF 6474: Foundations of Practice Models (Fall – online EdD only)</a:t>
            </a:r>
            <a:endParaRPr lang="en-US" altLang="en-US">
              <a:ea typeface="ＭＳ Ｐゴシック" panose="020B0600070205080204" pitchFamily="34" charset="-128"/>
            </a:endParaRPr>
          </a:p>
          <a:p>
            <a:pPr marL="173038" indent="-173038">
              <a:buFontTx/>
              <a:buChar char="•"/>
            </a:pPr>
            <a:r>
              <a:rPr lang="en-US" altLang="en-US" i="1">
                <a:ea typeface="ＭＳ Ｐゴシック" panose="020B0600070205080204" pitchFamily="34" charset="-128"/>
              </a:rPr>
              <a:t>EDF 6480: Applied Quantitative Methods for Educational Practitioners (Summer – online EdD only)</a:t>
            </a:r>
            <a:endParaRPr lang="en-US" altLang="en-US">
              <a:ea typeface="ＭＳ Ｐゴシック" panose="020B0600070205080204" pitchFamily="34" charset="-128"/>
            </a:endParaRPr>
          </a:p>
          <a:p>
            <a:pPr marL="173038" indent="-173038">
              <a:buFontTx/>
              <a:buChar char="•"/>
            </a:pPr>
            <a:r>
              <a:rPr lang="en-US" altLang="en-US" i="1">
                <a:ea typeface="ＭＳ Ｐゴシック" panose="020B0600070205080204" pitchFamily="34" charset="-128"/>
              </a:rPr>
              <a:t>EDF 6471 Quasi-Experimental Data Analysis (Alt. Spring Semesters)</a:t>
            </a:r>
            <a:endParaRPr lang="en-US" altLang="en-US">
              <a:ea typeface="ＭＳ Ｐゴシック" panose="020B0600070205080204" pitchFamily="34" charset="-128"/>
            </a:endParaRPr>
          </a:p>
          <a:p>
            <a:pPr marL="173038" indent="-173038">
              <a:buFontTx/>
              <a:buChar char="•"/>
            </a:pPr>
            <a:r>
              <a:rPr lang="en-US" altLang="en-US" i="1">
                <a:ea typeface="ＭＳ Ｐゴシック" panose="020B0600070205080204" pitchFamily="34" charset="-128"/>
              </a:rPr>
              <a:t>EDF 5414 Introduction to Large Scale Datasets (Alt. Spring Semesters)</a:t>
            </a:r>
            <a:endParaRPr lang="en-US" altLang="en-US">
              <a:ea typeface="ＭＳ Ｐゴシック" panose="020B0600070205080204" pitchFamily="34" charset="-128"/>
            </a:endParaRPr>
          </a:p>
          <a:p>
            <a:pPr marL="173038" indent="-173038">
              <a:buFontTx/>
              <a:buChar char="•"/>
            </a:pPr>
            <a:r>
              <a:rPr lang="en-US" altLang="en-US" i="1">
                <a:ea typeface="ＭＳ Ｐゴシック" panose="020B0600070205080204" pitchFamily="34" charset="-128"/>
              </a:rPr>
              <a:t>EDF 5401 General Linear Modeling (Fall) </a:t>
            </a:r>
            <a:endParaRPr lang="en-US" altLang="en-US">
              <a:ea typeface="ＭＳ Ｐゴシック" panose="020B0600070205080204" pitchFamily="34" charset="-128"/>
            </a:endParaRPr>
          </a:p>
          <a:p>
            <a:pPr marL="173038" indent="-173038">
              <a:buFontTx/>
              <a:buChar char="•"/>
            </a:pPr>
            <a:r>
              <a:rPr lang="en-US" altLang="en-US" i="1">
                <a:ea typeface="ＭＳ Ｐゴシック" panose="020B0600070205080204" pitchFamily="34" charset="-128"/>
              </a:rPr>
              <a:t>EDF 6479 Qualitative Data Analysis (Summer)</a:t>
            </a:r>
            <a:endParaRPr lang="en-US" altLang="en-US">
              <a:ea typeface="ＭＳ Ｐゴシック" panose="020B0600070205080204" pitchFamily="34" charset="-128"/>
            </a:endParaRPr>
          </a:p>
          <a:p>
            <a:pPr marL="173038" indent="-173038">
              <a:buFontTx/>
              <a:buChar char="•"/>
            </a:pPr>
            <a:r>
              <a:rPr lang="en-US" altLang="en-US" i="1">
                <a:ea typeface="ＭＳ Ｐゴシック" panose="020B0600070205080204" pitchFamily="34" charset="-128"/>
              </a:rPr>
              <a:t>EDF 6476 Advanced Qualitative Methods (Spring)</a:t>
            </a:r>
            <a:endParaRPr lang="en-US" altLang="en-US">
              <a:ea typeface="ＭＳ Ｐゴシック" panose="020B0600070205080204" pitchFamily="34" charset="-128"/>
            </a:endParaRPr>
          </a:p>
          <a:p>
            <a:pPr marL="173038" indent="-173038"/>
            <a:endParaRPr lang="en-US" altLang="en-US">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C0451089-9D70-554D-AD43-A35DA0090F31}"/>
              </a:ext>
            </a:extLst>
          </p:cNvPr>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anose="020B0604020202020204" pitchFamily="34" charset="0"/>
                <a:ea typeface="ＭＳ Ｐゴシック" panose="020B0600070205080204" pitchFamily="34" charset="-128"/>
              </a:defRPr>
            </a:lvl1pPr>
            <a:lvl2pPr marL="742950" indent="-285750" defTabSz="923925">
              <a:defRPr sz="2400">
                <a:solidFill>
                  <a:schemeClr val="tx1"/>
                </a:solidFill>
                <a:latin typeface="Arial" panose="020B0604020202020204" pitchFamily="34" charset="0"/>
                <a:ea typeface="ＭＳ Ｐゴシック" panose="020B0600070205080204" pitchFamily="34" charset="-128"/>
              </a:defRPr>
            </a:lvl2pPr>
            <a:lvl3pPr marL="1143000" indent="-228600" defTabSz="923925">
              <a:defRPr sz="2400">
                <a:solidFill>
                  <a:schemeClr val="tx1"/>
                </a:solidFill>
                <a:latin typeface="Arial" panose="020B0604020202020204" pitchFamily="34" charset="0"/>
                <a:ea typeface="ＭＳ Ｐゴシック" panose="020B0600070205080204" pitchFamily="34" charset="-128"/>
              </a:defRPr>
            </a:lvl3pPr>
            <a:lvl4pPr marL="1600200" indent="-228600" defTabSz="923925">
              <a:defRPr sz="2400">
                <a:solidFill>
                  <a:schemeClr val="tx1"/>
                </a:solidFill>
                <a:latin typeface="Arial" panose="020B0604020202020204" pitchFamily="34" charset="0"/>
                <a:ea typeface="ＭＳ Ｐゴシック" panose="020B0600070205080204" pitchFamily="34" charset="-128"/>
              </a:defRPr>
            </a:lvl4pPr>
            <a:lvl5pPr marL="2057400" indent="-228600" defTabSz="923925">
              <a:defRPr sz="24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6974AB-FAB4-F844-90CE-8B069B339AE1}" type="slidenum">
              <a:rPr lang="en-US" altLang="en-US" sz="1200">
                <a:solidFill>
                  <a:srgbClr val="000000"/>
                </a:solidFill>
              </a:rPr>
              <a:pPr/>
              <a:t>29</a:t>
            </a:fld>
            <a:endParaRPr lang="en-US" altLang="en-US" sz="1200">
              <a:solidFill>
                <a:srgbClr val="000000"/>
              </a:solidFill>
            </a:endParaRPr>
          </a:p>
        </p:txBody>
      </p:sp>
    </p:spTree>
    <p:extLst>
      <p:ext uri="{BB962C8B-B14F-4D97-AF65-F5344CB8AC3E}">
        <p14:creationId xmlns:p14="http://schemas.microsoft.com/office/powerpoint/2010/main" val="2437480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1F4DFB21-5AAC-7446-9F5C-84AE641B56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CCA9825-6025-7F4B-9AC6-B4941DA15973}"/>
              </a:ext>
            </a:extLst>
          </p:cNvPr>
          <p:cNvSpPr>
            <a:spLocks noGrp="1"/>
          </p:cNvSpPr>
          <p:nvPr>
            <p:ph type="body" idx="1"/>
          </p:nvPr>
        </p:nvSpPr>
        <p:spPr/>
        <p:txBody>
          <a:bodyPr wrap="square" numCol="1" anchor="t" anchorCtr="0" compatLnSpc="1">
            <a:prstTxWarp prst="textNoShape">
              <a:avLst/>
            </a:prstTxWarp>
          </a:bodyPr>
          <a:lstStyle/>
          <a:p>
            <a:r>
              <a:rPr lang="en-US" altLang="en-US">
                <a:ea typeface="ＭＳ Ｐゴシック" panose="020B0600070205080204" pitchFamily="34" charset="-128"/>
              </a:rPr>
              <a:t>Below are professional salaries from the 2018-19 Professionals in Higher Education Survey conducted by The College and University Professional Association for Human Resources (CUPA-HR). Findings reflect detailed aggregate salary information from 1,131 institutions for 387 professional positions, resulting in a sample of more than 240,000 higher education professionals.</a:t>
            </a:r>
          </a:p>
          <a:p>
            <a:endParaRPr lang="en-US" altLang="en-US">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40FA08AF-3A8E-0145-ADB4-A992F93F9671}"/>
              </a:ext>
            </a:extLst>
          </p:cNvPr>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anose="020B0604020202020204" pitchFamily="34" charset="0"/>
                <a:ea typeface="ＭＳ Ｐゴシック" panose="020B0600070205080204" pitchFamily="34" charset="-128"/>
              </a:defRPr>
            </a:lvl1pPr>
            <a:lvl2pPr marL="742950" indent="-285750" defTabSz="923925">
              <a:defRPr sz="2400">
                <a:solidFill>
                  <a:schemeClr val="tx1"/>
                </a:solidFill>
                <a:latin typeface="Arial" panose="020B0604020202020204" pitchFamily="34" charset="0"/>
                <a:ea typeface="ＭＳ Ｐゴシック" panose="020B0600070205080204" pitchFamily="34" charset="-128"/>
              </a:defRPr>
            </a:lvl2pPr>
            <a:lvl3pPr marL="1143000" indent="-228600" defTabSz="923925">
              <a:defRPr sz="2400">
                <a:solidFill>
                  <a:schemeClr val="tx1"/>
                </a:solidFill>
                <a:latin typeface="Arial" panose="020B0604020202020204" pitchFamily="34" charset="0"/>
                <a:ea typeface="ＭＳ Ｐゴシック" panose="020B0600070205080204" pitchFamily="34" charset="-128"/>
              </a:defRPr>
            </a:lvl3pPr>
            <a:lvl4pPr marL="1600200" indent="-228600" defTabSz="923925">
              <a:defRPr sz="2400">
                <a:solidFill>
                  <a:schemeClr val="tx1"/>
                </a:solidFill>
                <a:latin typeface="Arial" panose="020B0604020202020204" pitchFamily="34" charset="0"/>
                <a:ea typeface="ＭＳ Ｐゴシック" panose="020B0600070205080204" pitchFamily="34" charset="-128"/>
              </a:defRPr>
            </a:lvl4pPr>
            <a:lvl5pPr marL="2057400" indent="-228600" defTabSz="923925">
              <a:defRPr sz="24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F6687E-A547-2C4D-A59E-8A67DED6BF7B}" type="slidenum">
              <a:rPr lang="en-US" altLang="en-US" sz="1200">
                <a:solidFill>
                  <a:srgbClr val="000000"/>
                </a:solidFill>
              </a:rPr>
              <a:pPr/>
              <a:t>30</a:t>
            </a:fld>
            <a:endParaRPr lang="en-US" altLang="en-US" sz="1200">
              <a:solidFill>
                <a:srgbClr val="000000"/>
              </a:solidFill>
            </a:endParaRPr>
          </a:p>
        </p:txBody>
      </p:sp>
    </p:spTree>
    <p:extLst>
      <p:ext uri="{BB962C8B-B14F-4D97-AF65-F5344CB8AC3E}">
        <p14:creationId xmlns:p14="http://schemas.microsoft.com/office/powerpoint/2010/main" val="924241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831DB288-ECBB-084F-88DA-12623879A2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3A611972-D60F-984D-B44C-E26E3C39CB6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80899" name="Slide Number Placeholder 3">
            <a:extLst>
              <a:ext uri="{FF2B5EF4-FFF2-40B4-BE49-F238E27FC236}">
                <a16:creationId xmlns:a16="http://schemas.microsoft.com/office/drawing/2014/main" id="{4E5BD20C-449D-FF4E-91F0-6AC31CF35F9A}"/>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6C3002-929D-6D43-AB63-578C3D81F92B}" type="slidenum">
              <a:rPr lang="en-US" altLang="en-US" sz="1200"/>
              <a:pPr/>
              <a:t>33</a:t>
            </a:fld>
            <a:endParaRPr lang="en-US" altLang="en-US" sz="1200"/>
          </a:p>
        </p:txBody>
      </p:sp>
    </p:spTree>
    <p:extLst>
      <p:ext uri="{BB962C8B-B14F-4D97-AF65-F5344CB8AC3E}">
        <p14:creationId xmlns:p14="http://schemas.microsoft.com/office/powerpoint/2010/main" val="3638846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E942A145-EE4E-BF4D-ABFD-C2DB962A51B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9347E1D7-EB0A-C74A-9AE8-F3DEEB7F100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A38AF590-C762-A44D-B1B0-4029F33E9D3B}"/>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7FEECB-B312-D240-BE9D-5C77AB48A654}" type="slidenum">
              <a:rPr lang="en-US" altLang="en-US" sz="1200"/>
              <a:pPr/>
              <a:t>35</a:t>
            </a:fld>
            <a:endParaRPr lang="en-US" altLang="en-US" sz="1200"/>
          </a:p>
        </p:txBody>
      </p:sp>
    </p:spTree>
    <p:extLst>
      <p:ext uri="{BB962C8B-B14F-4D97-AF65-F5344CB8AC3E}">
        <p14:creationId xmlns:p14="http://schemas.microsoft.com/office/powerpoint/2010/main" val="373911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0209DF34-10E4-E64C-9979-BA8258ABFC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4AA283AC-C289-0E4D-8C8A-6A7B74E5E95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i="1">
                <a:ea typeface="ＭＳ Ｐゴシック" panose="020B0600070205080204" pitchFamily="34" charset="-128"/>
              </a:rPr>
              <a:t>EDF 6474: Foundations of Practice Models (Fall – online EdD only)</a:t>
            </a:r>
            <a:endParaRPr lang="en-US" altLang="en-US">
              <a:ea typeface="ＭＳ Ｐゴシック" panose="020B0600070205080204" pitchFamily="34" charset="-128"/>
            </a:endParaRPr>
          </a:p>
          <a:p>
            <a:pPr marL="171450" indent="-171450">
              <a:buFontTx/>
              <a:buChar char="•"/>
            </a:pPr>
            <a:r>
              <a:rPr lang="en-US" altLang="en-US" i="1">
                <a:ea typeface="ＭＳ Ｐゴシック" panose="020B0600070205080204" pitchFamily="34" charset="-128"/>
              </a:rPr>
              <a:t>EDF 6480: Applied Quantitative Methods for Educational Practitioners (Summer – online EdD only)</a:t>
            </a:r>
            <a:endParaRPr lang="en-US" altLang="en-US">
              <a:ea typeface="ＭＳ Ｐゴシック" panose="020B0600070205080204" pitchFamily="34" charset="-128"/>
            </a:endParaRPr>
          </a:p>
          <a:p>
            <a:pPr marL="171450" indent="-171450">
              <a:buFontTx/>
              <a:buChar char="•"/>
            </a:pPr>
            <a:r>
              <a:rPr lang="en-US" altLang="en-US" i="1">
                <a:ea typeface="ＭＳ Ｐゴシック" panose="020B0600070205080204" pitchFamily="34" charset="-128"/>
              </a:rPr>
              <a:t>EDF 6471 Quasi-Experimental Data Analysis (Alt. Spring Semesters)</a:t>
            </a:r>
            <a:endParaRPr lang="en-US" altLang="en-US">
              <a:ea typeface="ＭＳ Ｐゴシック" panose="020B0600070205080204" pitchFamily="34" charset="-128"/>
            </a:endParaRPr>
          </a:p>
          <a:p>
            <a:pPr marL="171450" indent="-171450">
              <a:buFontTx/>
              <a:buChar char="•"/>
            </a:pPr>
            <a:r>
              <a:rPr lang="en-US" altLang="en-US" i="1">
                <a:ea typeface="ＭＳ Ｐゴシック" panose="020B0600070205080204" pitchFamily="34" charset="-128"/>
              </a:rPr>
              <a:t>EDF 5414 Introduction to Large Scale Datasets (Alt. Spring Semesters)</a:t>
            </a:r>
            <a:endParaRPr lang="en-US" altLang="en-US">
              <a:ea typeface="ＭＳ Ｐゴシック" panose="020B0600070205080204" pitchFamily="34" charset="-128"/>
            </a:endParaRPr>
          </a:p>
          <a:p>
            <a:pPr marL="171450" indent="-171450">
              <a:buFontTx/>
              <a:buChar char="•"/>
            </a:pPr>
            <a:r>
              <a:rPr lang="en-US" altLang="en-US" i="1">
                <a:ea typeface="ＭＳ Ｐゴシック" panose="020B0600070205080204" pitchFamily="34" charset="-128"/>
              </a:rPr>
              <a:t>EDF 5401 General Linear Modeling (Fall) </a:t>
            </a:r>
            <a:endParaRPr lang="en-US" altLang="en-US">
              <a:ea typeface="ＭＳ Ｐゴシック" panose="020B0600070205080204" pitchFamily="34" charset="-128"/>
            </a:endParaRPr>
          </a:p>
          <a:p>
            <a:pPr marL="171450" indent="-171450">
              <a:buFontTx/>
              <a:buChar char="•"/>
            </a:pPr>
            <a:r>
              <a:rPr lang="en-US" altLang="en-US" i="1">
                <a:ea typeface="ＭＳ Ｐゴシック" panose="020B0600070205080204" pitchFamily="34" charset="-128"/>
              </a:rPr>
              <a:t>EDF 6479 Qualitative Data Analysis (Summer)</a:t>
            </a:r>
            <a:endParaRPr lang="en-US" altLang="en-US">
              <a:ea typeface="ＭＳ Ｐゴシック" panose="020B0600070205080204" pitchFamily="34" charset="-128"/>
            </a:endParaRPr>
          </a:p>
          <a:p>
            <a:pPr marL="171450" indent="-171450">
              <a:buFontTx/>
              <a:buChar char="•"/>
            </a:pPr>
            <a:r>
              <a:rPr lang="en-US" altLang="en-US" i="1">
                <a:ea typeface="ＭＳ Ｐゴシック" panose="020B0600070205080204" pitchFamily="34" charset="-128"/>
              </a:rPr>
              <a:t>EDF 6476 Advanced Qualitative Methods (Spring)</a:t>
            </a:r>
            <a:endParaRPr lang="en-US" altLang="en-US">
              <a:ea typeface="ＭＳ Ｐゴシック" panose="020B0600070205080204" pitchFamily="34" charset="-128"/>
            </a:endParaRPr>
          </a:p>
          <a:p>
            <a:pPr marL="171450" indent="-171450"/>
            <a:endParaRPr lang="en-US" altLang="en-US">
              <a:ea typeface="ＭＳ Ｐゴシック" panose="020B0600070205080204" pitchFamily="34" charset="-128"/>
            </a:endParaRPr>
          </a:p>
        </p:txBody>
      </p:sp>
      <p:sp>
        <p:nvSpPr>
          <p:cNvPr id="86019" name="Slide Number Placeholder 3">
            <a:extLst>
              <a:ext uri="{FF2B5EF4-FFF2-40B4-BE49-F238E27FC236}">
                <a16:creationId xmlns:a16="http://schemas.microsoft.com/office/drawing/2014/main" id="{14910B9F-8AE1-074F-AAFB-AAC973EDD08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D08430-236B-A342-B6FF-734202FE2339}" type="slidenum">
              <a:rPr lang="en-US" altLang="en-US" sz="1200"/>
              <a:pPr/>
              <a:t>36</a:t>
            </a:fld>
            <a:endParaRPr lang="en-US" altLang="en-US" sz="1200"/>
          </a:p>
        </p:txBody>
      </p:sp>
    </p:spTree>
    <p:extLst>
      <p:ext uri="{BB962C8B-B14F-4D97-AF65-F5344CB8AC3E}">
        <p14:creationId xmlns:p14="http://schemas.microsoft.com/office/powerpoint/2010/main" val="147371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214553BB-432E-B14A-8A27-5AA6788121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E85BBFE1-F0B9-A74C-89E9-EDF3B122F86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Below are professional salaries from the 2018-19 Professionals in Higher Education Survey conducted by The College and University Professional Association for Human Resources (CUPA-HR). Findings reflect detailed aggregate salary information from 1,131 institutions for 387 professional positions, resulting in a sample of more than 240,000 higher education professionals.</a:t>
            </a:r>
          </a:p>
          <a:p>
            <a:endParaRPr lang="en-US" altLang="en-US">
              <a:ea typeface="ＭＳ Ｐゴシック" panose="020B0600070205080204" pitchFamily="34" charset="-128"/>
            </a:endParaRPr>
          </a:p>
        </p:txBody>
      </p:sp>
      <p:sp>
        <p:nvSpPr>
          <p:cNvPr id="88067" name="Slide Number Placeholder 3">
            <a:extLst>
              <a:ext uri="{FF2B5EF4-FFF2-40B4-BE49-F238E27FC236}">
                <a16:creationId xmlns:a16="http://schemas.microsoft.com/office/drawing/2014/main" id="{62EB5D1C-D358-D745-8CDD-A0CFD7E34B35}"/>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A0CB43-0BB4-6849-A456-9C37565FF5C6}" type="slidenum">
              <a:rPr lang="en-US" altLang="en-US" sz="1200"/>
              <a:pPr/>
              <a:t>37</a:t>
            </a:fld>
            <a:endParaRPr lang="en-US" altLang="en-US" sz="1200"/>
          </a:p>
        </p:txBody>
      </p:sp>
    </p:spTree>
    <p:extLst>
      <p:ext uri="{BB962C8B-B14F-4D97-AF65-F5344CB8AC3E}">
        <p14:creationId xmlns:p14="http://schemas.microsoft.com/office/powerpoint/2010/main" val="1956246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EB5290D0-5257-5D43-94D4-ADC5F0DF8B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EC99762A-D91E-2245-BF35-F6EFF70CF2DC}"/>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394252A9-AC62-094A-AB70-FEAE3263135B}"/>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C52550-D47F-3340-BBE5-99A0B282C022}" type="slidenum">
              <a:rPr lang="en-US" altLang="en-US" sz="1200"/>
              <a:pPr/>
              <a:t>38</a:t>
            </a:fld>
            <a:endParaRPr lang="en-US" altLang="en-US" sz="1200"/>
          </a:p>
        </p:txBody>
      </p:sp>
    </p:spTree>
    <p:extLst>
      <p:ext uri="{BB962C8B-B14F-4D97-AF65-F5344CB8AC3E}">
        <p14:creationId xmlns:p14="http://schemas.microsoft.com/office/powerpoint/2010/main" val="60209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8B8F7BD-2FF0-BC4A-8D19-BFE8B2D82B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DEE970D5-92A5-5F4B-9EF1-98A2EB6AD7C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413819A3-BB60-9E4E-BC9F-3DF13281208C}"/>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62601E-75C0-8149-9BDD-6DAFDD31F1F3}" type="slidenum">
              <a:rPr lang="en-US" altLang="en-US" sz="1200"/>
              <a:pPr/>
              <a:t>3</a:t>
            </a:fld>
            <a:endParaRPr lang="en-US" altLang="en-US" sz="1200"/>
          </a:p>
        </p:txBody>
      </p:sp>
    </p:spTree>
    <p:extLst>
      <p:ext uri="{BB962C8B-B14F-4D97-AF65-F5344CB8AC3E}">
        <p14:creationId xmlns:p14="http://schemas.microsoft.com/office/powerpoint/2010/main" val="3495531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BE09C7B4-72CD-8A46-93E1-2AB5E1DFF9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90C14D86-9EC4-A046-A50E-BBD2167B59C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0C7BE4E3-BF07-D74E-B6A0-C27650CF1CB8}"/>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E68E38-3B42-C84C-887D-819E84367F5A}" type="slidenum">
              <a:rPr lang="en-US" altLang="en-US" sz="1200"/>
              <a:pPr/>
              <a:t>41</a:t>
            </a:fld>
            <a:endParaRPr lang="en-US" altLang="en-US" sz="1200"/>
          </a:p>
        </p:txBody>
      </p:sp>
    </p:spTree>
    <p:extLst>
      <p:ext uri="{BB962C8B-B14F-4D97-AF65-F5344CB8AC3E}">
        <p14:creationId xmlns:p14="http://schemas.microsoft.com/office/powerpoint/2010/main" val="72212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AC729D5-A4D5-B44B-8ABD-58FC979137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F6E6168D-A4F7-AF41-B57B-7D45C54B3D0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E9B4968B-411E-F64B-8BAC-8FF3D72DE1CE}"/>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E8D25D-DCA7-F349-B9C3-D2C6516F0BAC}" type="slidenum">
              <a:rPr lang="en-US" altLang="en-US" sz="1200"/>
              <a:pPr/>
              <a:t>4</a:t>
            </a:fld>
            <a:endParaRPr lang="en-US" altLang="en-US" sz="1200"/>
          </a:p>
        </p:txBody>
      </p:sp>
    </p:spTree>
    <p:extLst>
      <p:ext uri="{BB962C8B-B14F-4D97-AF65-F5344CB8AC3E}">
        <p14:creationId xmlns:p14="http://schemas.microsoft.com/office/powerpoint/2010/main" val="426664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2FDD0876-367D-C84C-828C-36DCBACC9C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384A231B-0CEB-5147-8FFA-CFD83659A832}"/>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CC22963F-810A-8443-B5D4-47DCAB35BAC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433F0E-2A80-1A4A-8449-8EBA26BDF0E4}" type="slidenum">
              <a:rPr lang="en-US" altLang="en-US" sz="1200"/>
              <a:pPr/>
              <a:t>5</a:t>
            </a:fld>
            <a:endParaRPr lang="en-US" altLang="en-US" sz="1200"/>
          </a:p>
        </p:txBody>
      </p:sp>
    </p:spTree>
    <p:extLst>
      <p:ext uri="{BB962C8B-B14F-4D97-AF65-F5344CB8AC3E}">
        <p14:creationId xmlns:p14="http://schemas.microsoft.com/office/powerpoint/2010/main" val="294767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272C5DFA-29F5-784D-BD70-90C9F7E681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D105F63-DA4E-B84F-AA5C-B2A5E73ED8A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335EAF15-8265-4A43-BCC0-9308F8D02CDC}"/>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9207A2-7112-4346-A57F-A7702D56F607}" type="slidenum">
              <a:rPr lang="en-US" altLang="en-US" sz="1200"/>
              <a:pPr/>
              <a:t>6</a:t>
            </a:fld>
            <a:endParaRPr lang="en-US" altLang="en-US" sz="1200"/>
          </a:p>
        </p:txBody>
      </p:sp>
    </p:spTree>
    <p:extLst>
      <p:ext uri="{BB962C8B-B14F-4D97-AF65-F5344CB8AC3E}">
        <p14:creationId xmlns:p14="http://schemas.microsoft.com/office/powerpoint/2010/main" val="191144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D71F39FF-6BDA-0D45-B20F-4BE7EBDBFD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5B8E770-8586-C947-8486-41C0E54ACE8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02605FBD-46CC-F440-ABAD-8B555D4D1C0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3B909C-4D44-7F43-9906-C88C65C29F40}" type="slidenum">
              <a:rPr lang="en-US" altLang="en-US" sz="1200"/>
              <a:pPr/>
              <a:t>7</a:t>
            </a:fld>
            <a:endParaRPr lang="en-US" altLang="en-US" sz="1200"/>
          </a:p>
        </p:txBody>
      </p:sp>
    </p:spTree>
    <p:extLst>
      <p:ext uri="{BB962C8B-B14F-4D97-AF65-F5344CB8AC3E}">
        <p14:creationId xmlns:p14="http://schemas.microsoft.com/office/powerpoint/2010/main" val="188808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90FD5BA7-1B67-3B4F-9C94-BF5145332E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DF6DDDF0-B30E-3F43-A024-02E86A9DF91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For over 60 years we have held a commitment to higher education</a:t>
            </a:r>
          </a:p>
        </p:txBody>
      </p:sp>
      <p:sp>
        <p:nvSpPr>
          <p:cNvPr id="33795" name="Slide Number Placeholder 3">
            <a:extLst>
              <a:ext uri="{FF2B5EF4-FFF2-40B4-BE49-F238E27FC236}">
                <a16:creationId xmlns:a16="http://schemas.microsoft.com/office/drawing/2014/main" id="{51FCAF75-EBDC-584C-9954-AD71EAD5FB35}"/>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AC6D0D-28AD-3247-BBAC-2929063176C4}" type="slidenum">
              <a:rPr lang="en-US" altLang="en-US" sz="1200"/>
              <a:pPr/>
              <a:t>8</a:t>
            </a:fld>
            <a:endParaRPr lang="en-US" altLang="en-US" sz="1200"/>
          </a:p>
        </p:txBody>
      </p:sp>
    </p:spTree>
    <p:extLst>
      <p:ext uri="{BB962C8B-B14F-4D97-AF65-F5344CB8AC3E}">
        <p14:creationId xmlns:p14="http://schemas.microsoft.com/office/powerpoint/2010/main" val="81756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ADF6365E-C854-2547-BD9E-04A1C9AAD8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AC5F09CA-1252-A747-A9F0-5C800FE9B3E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4758680A-D1E6-6A4F-8018-13E1A34A76B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E4B65B-9A92-464E-9D87-8FD96B819F44}" type="slidenum">
              <a:rPr lang="en-US" altLang="en-US" sz="1200"/>
              <a:pPr/>
              <a:t>9</a:t>
            </a:fld>
            <a:endParaRPr lang="en-US" altLang="en-US" sz="1200"/>
          </a:p>
        </p:txBody>
      </p:sp>
    </p:spTree>
    <p:extLst>
      <p:ext uri="{BB962C8B-B14F-4D97-AF65-F5344CB8AC3E}">
        <p14:creationId xmlns:p14="http://schemas.microsoft.com/office/powerpoint/2010/main" val="389566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9A95-E083-D447-8487-6C2A29D72B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9DD4BA-B82C-D546-AC8C-94F4C8306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1F9DEA-0987-D14C-8A85-8AC888DF2077}"/>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5" name="Footer Placeholder 4">
            <a:extLst>
              <a:ext uri="{FF2B5EF4-FFF2-40B4-BE49-F238E27FC236}">
                <a16:creationId xmlns:a16="http://schemas.microsoft.com/office/drawing/2014/main" id="{30B5B5E9-E191-CD4C-A92E-B4EC12D29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6E2B6-A9FA-EA48-A747-AE535FEEFC51}"/>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254181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47F5-5010-9247-9AEE-D33A572E34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60E8B4-A4CD-504E-B653-0FA359B0EA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DF632-A533-0547-A4DC-3B4D30B007FC}"/>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5" name="Footer Placeholder 4">
            <a:extLst>
              <a:ext uri="{FF2B5EF4-FFF2-40B4-BE49-F238E27FC236}">
                <a16:creationId xmlns:a16="http://schemas.microsoft.com/office/drawing/2014/main" id="{5BE823D9-064F-EB44-B5CA-3186BCFEB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1E93B-B5C5-F14A-8D87-CA1EB26C3F8E}"/>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384815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2359B-AB2A-2442-B31E-60C93FDB8C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9E7C65-C0B2-9D4E-9E70-D4638AB7ED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07E93-BD86-2C4D-A62B-0067C448AE8B}"/>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5" name="Footer Placeholder 4">
            <a:extLst>
              <a:ext uri="{FF2B5EF4-FFF2-40B4-BE49-F238E27FC236}">
                <a16:creationId xmlns:a16="http://schemas.microsoft.com/office/drawing/2014/main" id="{DFA38166-1190-1347-A939-6097C61AB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B360A-5169-9D4B-BC47-69DD61CC6A0C}"/>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263267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10AA-FDDA-D04E-AF54-5043C105DC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D58A0-44D4-E949-A566-B01B80CF67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8D058-6A84-6F4E-892A-51DBF99F7D42}"/>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5" name="Footer Placeholder 4">
            <a:extLst>
              <a:ext uri="{FF2B5EF4-FFF2-40B4-BE49-F238E27FC236}">
                <a16:creationId xmlns:a16="http://schemas.microsoft.com/office/drawing/2014/main" id="{F0944E03-3C9E-4D49-8992-E37EFAAAD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31F35-4B89-DD4B-ABD0-B971A3D9829B}"/>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4280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6E6F-5116-2D41-B817-512C6E1AB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4AC8A-B476-8743-B6DE-507CA91D3F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53A4C4-D9F5-CC42-8F99-12D22B802E95}"/>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5" name="Footer Placeholder 4">
            <a:extLst>
              <a:ext uri="{FF2B5EF4-FFF2-40B4-BE49-F238E27FC236}">
                <a16:creationId xmlns:a16="http://schemas.microsoft.com/office/drawing/2014/main" id="{99F12B82-A604-F04F-AAA8-AC01788F2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636C2-C4E3-E347-BB43-8C28D3B58073}"/>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425385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F9D3-769F-6242-9C87-15778D045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9CFCAA-4320-404B-94FE-F7240ADD95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0120A-3D04-7B4F-9BA6-454D9624A3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D9ABC1-F78A-664C-8A10-980435FB13F8}"/>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6" name="Footer Placeholder 5">
            <a:extLst>
              <a:ext uri="{FF2B5EF4-FFF2-40B4-BE49-F238E27FC236}">
                <a16:creationId xmlns:a16="http://schemas.microsoft.com/office/drawing/2014/main" id="{E857A733-EB98-7448-882D-7118F47CB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46EE4-D1A5-3344-B499-56BDF0AFF6A0}"/>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314927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DA16-C2F1-8D4C-9058-83A5A3D4FF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7E7DC5-56C5-7647-A9F4-E2DD6AB47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04CBEE-9747-4A41-BC1D-2A841F39AE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40714-CD47-B342-89CF-09375E479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149349-4176-FB4A-B076-EA56F1AE42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D315E1-1339-E049-94CC-37AE073434D8}"/>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8" name="Footer Placeholder 7">
            <a:extLst>
              <a:ext uri="{FF2B5EF4-FFF2-40B4-BE49-F238E27FC236}">
                <a16:creationId xmlns:a16="http://schemas.microsoft.com/office/drawing/2014/main" id="{CD7A6304-0833-2E49-90DA-C6209EBFD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FC922-C18C-5F47-9E54-97E6425305A6}"/>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271833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6409-48F1-4B4B-965F-170F86667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6AF6A4-3238-1142-8DA4-47A6ED4A1D7E}"/>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4" name="Footer Placeholder 3">
            <a:extLst>
              <a:ext uri="{FF2B5EF4-FFF2-40B4-BE49-F238E27FC236}">
                <a16:creationId xmlns:a16="http://schemas.microsoft.com/office/drawing/2014/main" id="{3434AD4D-0377-8640-A285-6974D5B50A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4768E2-31B5-7E40-9C6A-229E9408FFC1}"/>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209234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ED02E7-3974-E740-825D-237A16116085}"/>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3" name="Footer Placeholder 2">
            <a:extLst>
              <a:ext uri="{FF2B5EF4-FFF2-40B4-BE49-F238E27FC236}">
                <a16:creationId xmlns:a16="http://schemas.microsoft.com/office/drawing/2014/main" id="{47318E5C-8D8F-7544-996F-4F4F0D08DC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BBE010-D543-FE43-B3DE-ACC0CCD04266}"/>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306986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4E98-AF4B-2F4E-8191-D0F7A733BB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C6DAAD-30DF-5C4D-8EE1-60C1B6D7C4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857BF0-E498-C446-B444-19818D228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3E7C6E-A3F9-364D-BF48-3FF4783B2505}"/>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6" name="Footer Placeholder 5">
            <a:extLst>
              <a:ext uri="{FF2B5EF4-FFF2-40B4-BE49-F238E27FC236}">
                <a16:creationId xmlns:a16="http://schemas.microsoft.com/office/drawing/2014/main" id="{B90EE085-6667-864E-B9A9-3706E376F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2BA23E-9179-2242-841D-C603BDD8E107}"/>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8861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692B-BAF6-BC4E-B7D9-D7375CF69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A690C-6716-0E40-97C9-0FAA2EACD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B107C2-73CB-9D42-B9DA-B44C10302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7DFC11-3344-A242-8591-F1A2A80545E6}"/>
              </a:ext>
            </a:extLst>
          </p:cNvPr>
          <p:cNvSpPr>
            <a:spLocks noGrp="1"/>
          </p:cNvSpPr>
          <p:nvPr>
            <p:ph type="dt" sz="half" idx="10"/>
          </p:nvPr>
        </p:nvSpPr>
        <p:spPr/>
        <p:txBody>
          <a:bodyPr/>
          <a:lstStyle/>
          <a:p>
            <a:fld id="{268390FC-5CE9-9B42-8E34-4ABF66E4EA3B}" type="datetimeFigureOut">
              <a:rPr lang="en-US" smtClean="0"/>
              <a:t>11/2/2022</a:t>
            </a:fld>
            <a:endParaRPr lang="en-US"/>
          </a:p>
        </p:txBody>
      </p:sp>
      <p:sp>
        <p:nvSpPr>
          <p:cNvPr id="6" name="Footer Placeholder 5">
            <a:extLst>
              <a:ext uri="{FF2B5EF4-FFF2-40B4-BE49-F238E27FC236}">
                <a16:creationId xmlns:a16="http://schemas.microsoft.com/office/drawing/2014/main" id="{1E6FBAD6-22C2-6547-8635-0152FA07D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7EB13-3F2E-124A-BC65-DB0D9352247E}"/>
              </a:ext>
            </a:extLst>
          </p:cNvPr>
          <p:cNvSpPr>
            <a:spLocks noGrp="1"/>
          </p:cNvSpPr>
          <p:nvPr>
            <p:ph type="sldNum" sz="quarter" idx="12"/>
          </p:nvPr>
        </p:nvSpPr>
        <p:spPr/>
        <p:txBody>
          <a:bodyPr/>
          <a:lstStyle/>
          <a:p>
            <a:fld id="{017E32AD-CAE0-5448-857C-D0F735F697A2}" type="slidenum">
              <a:rPr lang="en-US" smtClean="0"/>
              <a:t>‹#›</a:t>
            </a:fld>
            <a:endParaRPr lang="en-US"/>
          </a:p>
        </p:txBody>
      </p:sp>
    </p:spTree>
    <p:extLst>
      <p:ext uri="{BB962C8B-B14F-4D97-AF65-F5344CB8AC3E}">
        <p14:creationId xmlns:p14="http://schemas.microsoft.com/office/powerpoint/2010/main" val="182813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39E37F-AD0A-F349-B892-EE41F3A92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65C547-D1A3-5E49-AE7D-B07E28F4A8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3D07-7C58-1147-BD2C-24F1205A9F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390FC-5CE9-9B42-8E34-4ABF66E4EA3B}" type="datetimeFigureOut">
              <a:rPr lang="en-US" smtClean="0"/>
              <a:t>11/2/2022</a:t>
            </a:fld>
            <a:endParaRPr lang="en-US"/>
          </a:p>
        </p:txBody>
      </p:sp>
      <p:sp>
        <p:nvSpPr>
          <p:cNvPr id="5" name="Footer Placeholder 4">
            <a:extLst>
              <a:ext uri="{FF2B5EF4-FFF2-40B4-BE49-F238E27FC236}">
                <a16:creationId xmlns:a16="http://schemas.microsoft.com/office/drawing/2014/main" id="{72315474-184C-A64F-A508-983C251AC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B5031D-D2E6-8A43-9DEC-4209B05C5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E32AD-CAE0-5448-857C-D0F735F697A2}" type="slidenum">
              <a:rPr lang="en-US" smtClean="0"/>
              <a:t>‹#›</a:t>
            </a:fld>
            <a:endParaRPr lang="en-US"/>
          </a:p>
        </p:txBody>
      </p:sp>
    </p:spTree>
    <p:extLst>
      <p:ext uri="{BB962C8B-B14F-4D97-AF65-F5344CB8AC3E}">
        <p14:creationId xmlns:p14="http://schemas.microsoft.com/office/powerpoint/2010/main" val="60053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mailto:clsmall@fs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hyperlink" Target="mailto:dhamkelly@fsu.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hyperlink" Target="mailto:tjpark@fsu.edu" TargetMode="External"/><Relationship Id="rId5" Type="http://schemas.openxmlformats.org/officeDocument/2006/relationships/hyperlink" Target="mailto:piatarola@fsu.edu"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hyperlink" Target="mailto:jmilligan@fsu.edu"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hyperlink" Target="mailto:szuilkowski@fsu.edu" TargetMode="External"/><Relationship Id="rId5" Type="http://schemas.openxmlformats.org/officeDocument/2006/relationships/hyperlink" Target="mailto:akhurshid@fsu.edu"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piatarola@admin.fsu.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cmokher@fsu.edu"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hamkelly@fsu.edu" TargetMode="External"/><Relationship Id="rId2" Type="http://schemas.openxmlformats.org/officeDocument/2006/relationships/hyperlink" Target="mailto:eludwig@fsu.edu"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emf"/><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hyperlink" Target="mailto:cbeatty@fsu.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16385" name="Group 6">
            <a:extLst>
              <a:ext uri="{FF2B5EF4-FFF2-40B4-BE49-F238E27FC236}">
                <a16:creationId xmlns:a16="http://schemas.microsoft.com/office/drawing/2014/main" id="{F0C93C8A-86B0-524C-BC5D-C3F4A4A4358C}"/>
              </a:ext>
            </a:extLst>
          </p:cNvPr>
          <p:cNvGrpSpPr>
            <a:grpSpLocks/>
          </p:cNvGrpSpPr>
          <p:nvPr/>
        </p:nvGrpSpPr>
        <p:grpSpPr bwMode="auto">
          <a:xfrm>
            <a:off x="203200" y="203200"/>
            <a:ext cx="5149851" cy="1143000"/>
            <a:chOff x="152400" y="152400"/>
            <a:chExt cx="3862587" cy="857399"/>
          </a:xfrm>
        </p:grpSpPr>
        <p:pic>
          <p:nvPicPr>
            <p:cNvPr id="16388" name="Picture 7" descr="College-Education-H.eps">
              <a:extLst>
                <a:ext uri="{FF2B5EF4-FFF2-40B4-BE49-F238E27FC236}">
                  <a16:creationId xmlns:a16="http://schemas.microsoft.com/office/drawing/2014/main" id="{AEDD1FDC-205B-1448-8C92-69F6E0ADC6B2}"/>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Picture 8">
              <a:extLst>
                <a:ext uri="{FF2B5EF4-FFF2-40B4-BE49-F238E27FC236}">
                  <a16:creationId xmlns:a16="http://schemas.microsoft.com/office/drawing/2014/main" id="{F2D5AD39-2513-5743-AA23-5D6A477B2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386" name="TextBox 1">
            <a:extLst>
              <a:ext uri="{FF2B5EF4-FFF2-40B4-BE49-F238E27FC236}">
                <a16:creationId xmlns:a16="http://schemas.microsoft.com/office/drawing/2014/main" id="{40614485-443F-D540-BEA2-CA29066C6D32}"/>
              </a:ext>
            </a:extLst>
          </p:cNvPr>
          <p:cNvSpPr txBox="1">
            <a:spLocks noChangeArrowheads="1"/>
          </p:cNvSpPr>
          <p:nvPr/>
        </p:nvSpPr>
        <p:spPr bwMode="auto">
          <a:xfrm>
            <a:off x="1320800" y="2525185"/>
            <a:ext cx="9448800" cy="2380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7200">
                <a:solidFill>
                  <a:srgbClr val="782F40"/>
                </a:solidFill>
                <a:latin typeface="Times New Roman" panose="02020603050405020304" pitchFamily="18" charset="0"/>
              </a:rPr>
              <a:t>COE Preview</a:t>
            </a:r>
          </a:p>
          <a:p>
            <a:pPr algn="ctr"/>
            <a:r>
              <a:rPr lang="en-US" altLang="en-US" sz="3733" i="1">
                <a:latin typeface="Times New Roman" panose="02020603050405020304" pitchFamily="18" charset="0"/>
              </a:rPr>
              <a:t>Department of Educational Leadership and Policy Studies Info Session</a:t>
            </a:r>
          </a:p>
        </p:txBody>
      </p:sp>
      <p:sp>
        <p:nvSpPr>
          <p:cNvPr id="16387" name="Rectangle 1">
            <a:extLst>
              <a:ext uri="{FF2B5EF4-FFF2-40B4-BE49-F238E27FC236}">
                <a16:creationId xmlns:a16="http://schemas.microsoft.com/office/drawing/2014/main" id="{E0A4F726-7C16-0047-B115-86B8D3B667BA}"/>
              </a:ext>
            </a:extLst>
          </p:cNvPr>
          <p:cNvSpPr>
            <a:spLocks noChangeArrowheads="1"/>
          </p:cNvSpPr>
          <p:nvPr/>
        </p:nvSpPr>
        <p:spPr bwMode="auto">
          <a:xfrm>
            <a:off x="5247534" y="6271684"/>
            <a:ext cx="1696932" cy="369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917" tIns="60959" rIns="121917" bIns="60959">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Times New Roman" panose="02020603050405020304" pitchFamily="18" charset="0"/>
              </a:rPr>
              <a:t>education.fsu.edu</a:t>
            </a:r>
            <a:endParaRPr lang="en-US" altLang="en-US" sz="1600" i="1">
              <a:latin typeface="Times New Roman" panose="02020603050405020304" pitchFamily="18" charset="0"/>
            </a:endParaRPr>
          </a:p>
        </p:txBody>
      </p:sp>
    </p:spTree>
    <p:extLst>
      <p:ext uri="{BB962C8B-B14F-4D97-AF65-F5344CB8AC3E}">
        <p14:creationId xmlns:p14="http://schemas.microsoft.com/office/powerpoint/2010/main" val="347816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36865" name="Group 6">
            <a:extLst>
              <a:ext uri="{FF2B5EF4-FFF2-40B4-BE49-F238E27FC236}">
                <a16:creationId xmlns:a16="http://schemas.microsoft.com/office/drawing/2014/main" id="{DC36EED9-29ED-7142-9684-7A61FB432073}"/>
              </a:ext>
            </a:extLst>
          </p:cNvPr>
          <p:cNvGrpSpPr>
            <a:grpSpLocks/>
          </p:cNvGrpSpPr>
          <p:nvPr/>
        </p:nvGrpSpPr>
        <p:grpSpPr bwMode="auto">
          <a:xfrm>
            <a:off x="203200" y="203200"/>
            <a:ext cx="5149851" cy="1143000"/>
            <a:chOff x="152400" y="152400"/>
            <a:chExt cx="3862587" cy="857399"/>
          </a:xfrm>
        </p:grpSpPr>
        <p:pic>
          <p:nvPicPr>
            <p:cNvPr id="36871" name="Picture 7" descr="College-Education-H.eps">
              <a:extLst>
                <a:ext uri="{FF2B5EF4-FFF2-40B4-BE49-F238E27FC236}">
                  <a16:creationId xmlns:a16="http://schemas.microsoft.com/office/drawing/2014/main" id="{2ADC331D-CDE1-3C4A-8AF3-D326985AC35D}"/>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2" name="Picture 8">
              <a:extLst>
                <a:ext uri="{FF2B5EF4-FFF2-40B4-BE49-F238E27FC236}">
                  <a16:creationId xmlns:a16="http://schemas.microsoft.com/office/drawing/2014/main" id="{47FD8B07-6571-0F45-B184-E101A1A6E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6866" name="Text Placeholder 2">
            <a:extLst>
              <a:ext uri="{FF2B5EF4-FFF2-40B4-BE49-F238E27FC236}">
                <a16:creationId xmlns:a16="http://schemas.microsoft.com/office/drawing/2014/main" id="{B5FDF396-EFD7-2646-9762-ED50CF459A83}"/>
              </a:ext>
            </a:extLst>
          </p:cNvPr>
          <p:cNvSpPr>
            <a:spLocks noGrp="1"/>
          </p:cNvSpPr>
          <p:nvPr>
            <p:ph type="body" idx="1"/>
          </p:nvPr>
        </p:nvSpPr>
        <p:spPr>
          <a:xfrm>
            <a:off x="609600" y="2578101"/>
            <a:ext cx="5386917" cy="641351"/>
          </a:xfrm>
        </p:spPr>
        <p:txBody>
          <a:bodyPr/>
          <a:lstStyle/>
          <a:p>
            <a:pPr algn="ctr"/>
            <a:r>
              <a:rPr lang="en-US" altLang="en-US">
                <a:latin typeface="Times New Roman" panose="02020603050405020304" pitchFamily="18" charset="0"/>
                <a:ea typeface="ＭＳ Ｐゴシック" panose="020B0600070205080204" pitchFamily="34" charset="-128"/>
              </a:rPr>
              <a:t>Year 1</a:t>
            </a:r>
          </a:p>
        </p:txBody>
      </p:sp>
      <p:sp>
        <p:nvSpPr>
          <p:cNvPr id="36867" name="Content Placeholder 2">
            <a:extLst>
              <a:ext uri="{FF2B5EF4-FFF2-40B4-BE49-F238E27FC236}">
                <a16:creationId xmlns:a16="http://schemas.microsoft.com/office/drawing/2014/main" id="{3E655C1C-474C-DE40-AE79-8EBF4ADACB87}"/>
              </a:ext>
            </a:extLst>
          </p:cNvPr>
          <p:cNvSpPr>
            <a:spLocks noGrp="1"/>
          </p:cNvSpPr>
          <p:nvPr>
            <p:ph sz="half" idx="2"/>
          </p:nvPr>
        </p:nvSpPr>
        <p:spPr>
          <a:xfrm>
            <a:off x="609600" y="3429000"/>
            <a:ext cx="5386917" cy="3149600"/>
          </a:xfrm>
        </p:spPr>
        <p:txBody>
          <a:bodyPr/>
          <a:lstStyle/>
          <a:p>
            <a:pPr marL="0" indent="0" algn="ctr">
              <a:buNone/>
            </a:pPr>
            <a:r>
              <a:rPr lang="en-US" altLang="en-US" sz="2667" b="1" dirty="0">
                <a:solidFill>
                  <a:srgbClr val="000000"/>
                </a:solidFill>
                <a:latin typeface="Times New Roman" panose="02020603050405020304" pitchFamily="18" charset="0"/>
                <a:ea typeface="ＭＳ Ｐゴシック" panose="020B0600070205080204" pitchFamily="34" charset="-128"/>
              </a:rPr>
              <a:t>Foundation &amp; Pillars</a:t>
            </a:r>
          </a:p>
          <a:p>
            <a:r>
              <a:rPr lang="en-US" altLang="en-US" sz="2667" b="1" dirty="0">
                <a:solidFill>
                  <a:srgbClr val="000000"/>
                </a:solidFill>
                <a:latin typeface="Times New Roman" panose="02020603050405020304" pitchFamily="18" charset="0"/>
                <a:ea typeface="ＭＳ Ｐゴシック" panose="020B0600070205080204" pitchFamily="34" charset="-128"/>
              </a:rPr>
              <a:t>Intro</a:t>
            </a:r>
            <a:r>
              <a:rPr lang="en-US" altLang="en-US" sz="2667" dirty="0">
                <a:solidFill>
                  <a:srgbClr val="C00000"/>
                </a:solidFill>
                <a:latin typeface="Times New Roman" panose="02020603050405020304" pitchFamily="18" charset="0"/>
                <a:ea typeface="ＭＳ Ｐゴシック" panose="020B0600070205080204" pitchFamily="34" charset="-128"/>
              </a:rPr>
              <a:t> </a:t>
            </a:r>
            <a:r>
              <a:rPr lang="en-US" altLang="en-US" sz="2667" dirty="0">
                <a:solidFill>
                  <a:srgbClr val="000000"/>
                </a:solidFill>
                <a:latin typeface="Times New Roman" panose="02020603050405020304" pitchFamily="18" charset="0"/>
                <a:ea typeface="ＭＳ Ｐゴシック" panose="020B0600070205080204" pitchFamily="34" charset="-128"/>
              </a:rPr>
              <a:t>to Student Affairs</a:t>
            </a:r>
            <a:endParaRPr lang="en-US" altLang="en-US" sz="2667" dirty="0">
              <a:ea typeface="ＭＳ Ｐゴシック" panose="020B0600070205080204" pitchFamily="34" charset="-128"/>
              <a:cs typeface="Calibri" panose="020F0502020204030204" pitchFamily="34" charset="0"/>
            </a:endParaRPr>
          </a:p>
          <a:p>
            <a:r>
              <a:rPr lang="en-US" altLang="en-US" sz="2667" dirty="0">
                <a:solidFill>
                  <a:srgbClr val="000000"/>
                </a:solidFill>
                <a:latin typeface="Times New Roman" panose="02020603050405020304" pitchFamily="18" charset="0"/>
                <a:ea typeface="ＭＳ Ｐゴシック" panose="020B0600070205080204" pitchFamily="34" charset="-128"/>
              </a:rPr>
              <a:t>Student Development </a:t>
            </a:r>
            <a:r>
              <a:rPr lang="en-US" altLang="en-US" sz="2667" b="1" dirty="0">
                <a:solidFill>
                  <a:srgbClr val="000000"/>
                </a:solidFill>
                <a:latin typeface="Times New Roman" panose="02020603050405020304" pitchFamily="18" charset="0"/>
                <a:ea typeface="ＭＳ Ｐゴシック" panose="020B0600070205080204" pitchFamily="34" charset="-128"/>
              </a:rPr>
              <a:t>Theory</a:t>
            </a:r>
          </a:p>
          <a:p>
            <a:r>
              <a:rPr lang="en-US" altLang="en-US" sz="2667" b="1" dirty="0">
                <a:solidFill>
                  <a:srgbClr val="000000"/>
                </a:solidFill>
                <a:latin typeface="Times New Roman" panose="02020603050405020304" pitchFamily="18" charset="0"/>
                <a:ea typeface="ＭＳ Ｐゴシック" panose="020B0600070205080204" pitchFamily="34" charset="-128"/>
              </a:rPr>
              <a:t>Diversity</a:t>
            </a:r>
            <a:r>
              <a:rPr lang="en-US" altLang="en-US" sz="2667" dirty="0">
                <a:solidFill>
                  <a:srgbClr val="C00000"/>
                </a:solidFill>
                <a:latin typeface="Times New Roman" panose="02020603050405020304" pitchFamily="18" charset="0"/>
                <a:ea typeface="ＭＳ Ｐゴシック" panose="020B0600070205080204" pitchFamily="34" charset="-128"/>
              </a:rPr>
              <a:t> </a:t>
            </a:r>
            <a:r>
              <a:rPr lang="en-US" altLang="en-US" sz="2667" dirty="0">
                <a:solidFill>
                  <a:srgbClr val="000000"/>
                </a:solidFill>
                <a:latin typeface="Times New Roman" panose="02020603050405020304" pitchFamily="18" charset="0"/>
                <a:ea typeface="ＭＳ Ｐゴシック" panose="020B0600070205080204" pitchFamily="34" charset="-128"/>
              </a:rPr>
              <a:t>in Higher Education</a:t>
            </a:r>
          </a:p>
          <a:p>
            <a:r>
              <a:rPr lang="en-US" altLang="en-US" sz="2667" b="1" dirty="0">
                <a:solidFill>
                  <a:srgbClr val="000000"/>
                </a:solidFill>
                <a:latin typeface="Times New Roman" panose="02020603050405020304" pitchFamily="18" charset="0"/>
                <a:ea typeface="ＭＳ Ｐゴシック" panose="020B0600070205080204" pitchFamily="34" charset="-128"/>
              </a:rPr>
              <a:t>Leadership</a:t>
            </a:r>
            <a:r>
              <a:rPr lang="en-US" altLang="en-US" sz="2667" dirty="0">
                <a:solidFill>
                  <a:srgbClr val="C00000"/>
                </a:solidFill>
                <a:latin typeface="Times New Roman" panose="02020603050405020304" pitchFamily="18" charset="0"/>
                <a:ea typeface="ＭＳ Ｐゴシック" panose="020B0600070205080204" pitchFamily="34" charset="-128"/>
              </a:rPr>
              <a:t> </a:t>
            </a:r>
            <a:r>
              <a:rPr lang="en-US" altLang="en-US" sz="2667" dirty="0">
                <a:solidFill>
                  <a:srgbClr val="000000"/>
                </a:solidFill>
                <a:latin typeface="Times New Roman" panose="02020603050405020304" pitchFamily="18" charset="0"/>
                <a:ea typeface="ＭＳ Ｐゴシック" panose="020B0600070205080204" pitchFamily="34" charset="-128"/>
              </a:rPr>
              <a:t>Education</a:t>
            </a:r>
            <a:endParaRPr lang="en-US" altLang="en-US" sz="2400" dirty="0">
              <a:solidFill>
                <a:srgbClr val="000000"/>
              </a:solidFill>
              <a:latin typeface="Times New Roman" panose="02020603050405020304" pitchFamily="18" charset="0"/>
              <a:ea typeface="ＭＳ Ｐゴシック" panose="020B0600070205080204" pitchFamily="34" charset="-128"/>
            </a:endParaRPr>
          </a:p>
          <a:p>
            <a:pPr marL="0" indent="0">
              <a:buNone/>
            </a:pPr>
            <a:endParaRPr lang="en-US" altLang="en-US" sz="1200" dirty="0">
              <a:solidFill>
                <a:srgbClr val="000000"/>
              </a:solidFill>
              <a:latin typeface="Times New Roman" panose="02020603050405020304" pitchFamily="18" charset="0"/>
              <a:ea typeface="ＭＳ Ｐゴシック" panose="020B0600070205080204" pitchFamily="34" charset="-128"/>
            </a:endParaRPr>
          </a:p>
        </p:txBody>
      </p:sp>
      <p:sp>
        <p:nvSpPr>
          <p:cNvPr id="36868" name="Text Placeholder 3">
            <a:extLst>
              <a:ext uri="{FF2B5EF4-FFF2-40B4-BE49-F238E27FC236}">
                <a16:creationId xmlns:a16="http://schemas.microsoft.com/office/drawing/2014/main" id="{F4FF522E-F372-9C40-B486-FA71EDF41249}"/>
              </a:ext>
            </a:extLst>
          </p:cNvPr>
          <p:cNvSpPr>
            <a:spLocks noGrp="1"/>
          </p:cNvSpPr>
          <p:nvPr>
            <p:ph type="body" sz="quarter" idx="3"/>
          </p:nvPr>
        </p:nvSpPr>
        <p:spPr>
          <a:xfrm>
            <a:off x="6193368" y="2578101"/>
            <a:ext cx="5389033" cy="641351"/>
          </a:xfrm>
        </p:spPr>
        <p:txBody>
          <a:bodyPr/>
          <a:lstStyle/>
          <a:p>
            <a:pPr algn="ctr"/>
            <a:r>
              <a:rPr lang="en-US" altLang="en-US">
                <a:latin typeface="Times New Roman" panose="02020603050405020304" pitchFamily="18" charset="0"/>
                <a:ea typeface="ＭＳ Ｐゴシック" panose="020B0600070205080204" pitchFamily="34" charset="-128"/>
              </a:rPr>
              <a:t>Year 2</a:t>
            </a:r>
          </a:p>
        </p:txBody>
      </p:sp>
      <p:sp>
        <p:nvSpPr>
          <p:cNvPr id="5" name="Content Placeholder 4">
            <a:extLst>
              <a:ext uri="{FF2B5EF4-FFF2-40B4-BE49-F238E27FC236}">
                <a16:creationId xmlns:a16="http://schemas.microsoft.com/office/drawing/2014/main" id="{89D35CD1-52D5-4440-82C3-FCFD67D8072B}"/>
              </a:ext>
            </a:extLst>
          </p:cNvPr>
          <p:cNvSpPr>
            <a:spLocks noGrp="1"/>
          </p:cNvSpPr>
          <p:nvPr>
            <p:ph sz="quarter" idx="4"/>
          </p:nvPr>
        </p:nvSpPr>
        <p:spPr>
          <a:xfrm>
            <a:off x="6193368" y="3429000"/>
            <a:ext cx="5389033" cy="3149600"/>
          </a:xfrm>
        </p:spPr>
        <p:txBody>
          <a:bodyPr/>
          <a:lstStyle/>
          <a:p>
            <a:pPr marL="0" indent="0" algn="ctr">
              <a:buNone/>
              <a:defRPr/>
            </a:pPr>
            <a:r>
              <a:rPr lang="en-US" altLang="en-US" sz="2667" b="1" dirty="0">
                <a:solidFill>
                  <a:srgbClr val="000000"/>
                </a:solidFill>
                <a:latin typeface="Times New Roman"/>
                <a:ea typeface="MS PGothic"/>
                <a:cs typeface="Times New Roman"/>
              </a:rPr>
              <a:t>Insights into Practice</a:t>
            </a:r>
          </a:p>
          <a:p>
            <a:pPr marL="457178" indent="-457178">
              <a:buFont typeface="Arial" charset="0"/>
              <a:buChar char="•"/>
              <a:defRPr/>
            </a:pPr>
            <a:r>
              <a:rPr lang="en-US" sz="2667" dirty="0">
                <a:latin typeface="Times New Roman"/>
                <a:ea typeface="MS PGothic"/>
              </a:rPr>
              <a:t>Outcomes Assessment</a:t>
            </a:r>
          </a:p>
          <a:p>
            <a:pPr marL="457178" indent="-457178">
              <a:buFont typeface="Arial" charset="0"/>
              <a:buChar char="•"/>
              <a:defRPr/>
            </a:pPr>
            <a:r>
              <a:rPr lang="en-US" sz="2667" dirty="0">
                <a:latin typeface="Times New Roman"/>
                <a:ea typeface="MS PGothic"/>
              </a:rPr>
              <a:t>Practicum</a:t>
            </a:r>
          </a:p>
          <a:p>
            <a:pPr marL="457178" indent="-457178">
              <a:buFont typeface="Arial" charset="0"/>
              <a:buChar char="•"/>
              <a:defRPr/>
            </a:pPr>
            <a:r>
              <a:rPr lang="en-US" sz="2667" dirty="0">
                <a:latin typeface="Times New Roman"/>
                <a:ea typeface="MS PGothic"/>
              </a:rPr>
              <a:t>Internships</a:t>
            </a:r>
          </a:p>
          <a:p>
            <a:pPr marL="457178" indent="-457178">
              <a:buFont typeface="Arial" charset="0"/>
              <a:buChar char="•"/>
              <a:defRPr/>
            </a:pPr>
            <a:r>
              <a:rPr lang="en-US" sz="2667" dirty="0">
                <a:latin typeface="Times New Roman"/>
                <a:ea typeface="MS PGothic"/>
              </a:rPr>
              <a:t>Capstone</a:t>
            </a:r>
          </a:p>
        </p:txBody>
      </p:sp>
      <p:sp>
        <p:nvSpPr>
          <p:cNvPr id="36870" name="Content Placeholder 2">
            <a:extLst>
              <a:ext uri="{FF2B5EF4-FFF2-40B4-BE49-F238E27FC236}">
                <a16:creationId xmlns:a16="http://schemas.microsoft.com/office/drawing/2014/main" id="{96BCC12F-A168-404D-81AC-C5A5EEF2CFDF}"/>
              </a:ext>
            </a:extLst>
          </p:cNvPr>
          <p:cNvSpPr txBox="1">
            <a:spLocks/>
          </p:cNvSpPr>
          <p:nvPr/>
        </p:nvSpPr>
        <p:spPr bwMode="auto">
          <a:xfrm>
            <a:off x="1117600" y="1498600"/>
            <a:ext cx="108712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sz="3733">
                <a:solidFill>
                  <a:srgbClr val="000000"/>
                </a:solidFill>
                <a:latin typeface="Times New Roman" panose="02020603050405020304" pitchFamily="18" charset="0"/>
              </a:rPr>
              <a:t>Master of Science (M.S.) in Higher Education</a:t>
            </a:r>
            <a:endParaRPr lang="en-US" altLang="en-US" sz="2667">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2668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38913" name="Group 6">
            <a:extLst>
              <a:ext uri="{FF2B5EF4-FFF2-40B4-BE49-F238E27FC236}">
                <a16:creationId xmlns:a16="http://schemas.microsoft.com/office/drawing/2014/main" id="{AF8297A6-A82B-9043-9746-D71D470C56B2}"/>
              </a:ext>
            </a:extLst>
          </p:cNvPr>
          <p:cNvGrpSpPr>
            <a:grpSpLocks/>
          </p:cNvGrpSpPr>
          <p:nvPr/>
        </p:nvGrpSpPr>
        <p:grpSpPr bwMode="auto">
          <a:xfrm>
            <a:off x="203200" y="203200"/>
            <a:ext cx="5149851" cy="1143000"/>
            <a:chOff x="152400" y="152400"/>
            <a:chExt cx="3862587" cy="857399"/>
          </a:xfrm>
        </p:grpSpPr>
        <p:pic>
          <p:nvPicPr>
            <p:cNvPr id="38917" name="Picture 7" descr="College-Education-H.eps">
              <a:extLst>
                <a:ext uri="{FF2B5EF4-FFF2-40B4-BE49-F238E27FC236}">
                  <a16:creationId xmlns:a16="http://schemas.microsoft.com/office/drawing/2014/main" id="{2F58CFAF-E2AB-2C4C-94DF-EF6FF0FA954D}"/>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8" name="Picture 8">
              <a:extLst>
                <a:ext uri="{FF2B5EF4-FFF2-40B4-BE49-F238E27FC236}">
                  <a16:creationId xmlns:a16="http://schemas.microsoft.com/office/drawing/2014/main" id="{7CA75577-57B6-6A41-B3EA-AD5454D62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8914" name="Title 1">
            <a:extLst>
              <a:ext uri="{FF2B5EF4-FFF2-40B4-BE49-F238E27FC236}">
                <a16:creationId xmlns:a16="http://schemas.microsoft.com/office/drawing/2014/main" id="{33AA297F-DA7B-104C-A68B-F54CE95E50B9}"/>
              </a:ext>
            </a:extLst>
          </p:cNvPr>
          <p:cNvSpPr>
            <a:spLocks noGrp="1"/>
          </p:cNvSpPr>
          <p:nvPr>
            <p:ph type="title"/>
          </p:nvPr>
        </p:nvSpPr>
        <p:spPr>
          <a:xfrm>
            <a:off x="112184" y="1289051"/>
            <a:ext cx="11980333" cy="1143000"/>
          </a:xfrm>
        </p:spPr>
        <p:txBody>
          <a:bodyPr/>
          <a:lstStyle/>
          <a:p>
            <a:pPr algn="ctr"/>
            <a:r>
              <a:rPr lang="en-US" altLang="en-US" sz="3733">
                <a:solidFill>
                  <a:srgbClr val="000000"/>
                </a:solidFill>
                <a:latin typeface="Times New Roman" panose="02020603050405020304" pitchFamily="18" charset="0"/>
                <a:ea typeface="ＭＳ Ｐゴシック" panose="020B0600070205080204" pitchFamily="34" charset="-128"/>
              </a:rPr>
              <a:t>Doctor of Philosophy (Ph.D.) in Higher Education</a:t>
            </a:r>
            <a:endParaRPr lang="en-US" altLang="en-US" sz="2667">
              <a:solidFill>
                <a:srgbClr val="000000"/>
              </a:solidFill>
              <a:latin typeface="Times New Roman" panose="02020603050405020304" pitchFamily="18" charset="0"/>
              <a:ea typeface="ＭＳ Ｐゴシック" panose="020B0600070205080204" pitchFamily="34" charset="-128"/>
            </a:endParaRPr>
          </a:p>
        </p:txBody>
      </p:sp>
      <p:sp>
        <p:nvSpPr>
          <p:cNvPr id="2" name="Content Placeholder 2">
            <a:extLst>
              <a:ext uri="{FF2B5EF4-FFF2-40B4-BE49-F238E27FC236}">
                <a16:creationId xmlns:a16="http://schemas.microsoft.com/office/drawing/2014/main" id="{AFA92544-0793-3C4C-9711-CA5F3D799997}"/>
              </a:ext>
            </a:extLst>
          </p:cNvPr>
          <p:cNvSpPr>
            <a:spLocks noGrp="1"/>
          </p:cNvSpPr>
          <p:nvPr>
            <p:ph sz="half" idx="1"/>
          </p:nvPr>
        </p:nvSpPr>
        <p:spPr>
          <a:xfrm>
            <a:off x="609600" y="2717802"/>
            <a:ext cx="5384800" cy="2728842"/>
          </a:xfrm>
        </p:spPr>
        <p:txBody>
          <a:bodyPr>
            <a:normAutofit/>
          </a:bodyPr>
          <a:lstStyle/>
          <a:p>
            <a:pPr marL="0" indent="0">
              <a:buNone/>
            </a:pPr>
            <a:r>
              <a:rPr lang="en-US" altLang="en-US" sz="2667" dirty="0">
                <a:solidFill>
                  <a:srgbClr val="000000"/>
                </a:solidFill>
                <a:latin typeface="Times New Roman" panose="02020603050405020304" pitchFamily="18" charset="0"/>
                <a:ea typeface="ＭＳ Ｐゴシック" panose="020B0600070205080204" pitchFamily="34" charset="-128"/>
              </a:rPr>
              <a:t>57 hours of course work: </a:t>
            </a:r>
          </a:p>
          <a:p>
            <a:pPr lvl="1"/>
            <a:r>
              <a:rPr lang="en-US" altLang="en-US" sz="2667" dirty="0">
                <a:solidFill>
                  <a:srgbClr val="000000"/>
                </a:solidFill>
                <a:latin typeface="Times New Roman" panose="02020603050405020304" pitchFamily="18" charset="0"/>
                <a:ea typeface="ＭＳ Ｐゴシック" panose="020B0600070205080204" pitchFamily="34" charset="-128"/>
              </a:rPr>
              <a:t>12 hours of core classes</a:t>
            </a:r>
          </a:p>
          <a:p>
            <a:pPr lvl="1"/>
            <a:r>
              <a:rPr lang="en-US" altLang="en-US" sz="2667" dirty="0">
                <a:solidFill>
                  <a:srgbClr val="000000"/>
                </a:solidFill>
                <a:latin typeface="Times New Roman" panose="02020603050405020304" pitchFamily="18" charset="0"/>
                <a:ea typeface="ＭＳ Ｐゴシック" panose="020B0600070205080204" pitchFamily="34" charset="-128"/>
              </a:rPr>
              <a:t>15 elective</a:t>
            </a:r>
          </a:p>
          <a:p>
            <a:pPr lvl="1"/>
            <a:r>
              <a:rPr lang="en-US" altLang="en-US" sz="2667" dirty="0">
                <a:solidFill>
                  <a:srgbClr val="000000"/>
                </a:solidFill>
                <a:latin typeface="Times New Roman" panose="02020603050405020304" pitchFamily="18" charset="0"/>
                <a:ea typeface="ＭＳ Ｐゴシック" panose="020B0600070205080204" pitchFamily="34" charset="-128"/>
              </a:rPr>
              <a:t>9 outside discipline </a:t>
            </a:r>
          </a:p>
          <a:p>
            <a:pPr lvl="1"/>
            <a:r>
              <a:rPr lang="en-US" altLang="en-US" sz="2667" dirty="0">
                <a:solidFill>
                  <a:srgbClr val="000000"/>
                </a:solidFill>
                <a:latin typeface="Times New Roman" panose="02020603050405020304" pitchFamily="18" charset="0"/>
                <a:ea typeface="ＭＳ Ｐゴシック" panose="020B0600070205080204" pitchFamily="34" charset="-128"/>
              </a:rPr>
              <a:t>21 research</a:t>
            </a:r>
          </a:p>
          <a:p>
            <a:pPr lvl="1"/>
            <a:r>
              <a:rPr lang="en-US" altLang="en-US" sz="2667" dirty="0">
                <a:solidFill>
                  <a:srgbClr val="000000"/>
                </a:solidFill>
                <a:latin typeface="Times New Roman" panose="02020603050405020304" pitchFamily="18" charset="0"/>
                <a:ea typeface="ＭＳ Ｐゴシック" panose="020B0600070205080204" pitchFamily="34" charset="-128"/>
              </a:rPr>
              <a:t>Plus dissertation</a:t>
            </a:r>
          </a:p>
          <a:p>
            <a:pPr lvl="1"/>
            <a:endParaRPr lang="en-US" altLang="en-US" sz="2667" dirty="0">
              <a:solidFill>
                <a:srgbClr val="000000"/>
              </a:solidFill>
              <a:latin typeface="Times New Roman" panose="02020603050405020304" pitchFamily="18" charset="0"/>
              <a:ea typeface="ＭＳ Ｐゴシック" panose="020B0600070205080204" pitchFamily="34" charset="-128"/>
            </a:endParaRPr>
          </a:p>
          <a:p>
            <a:pPr marL="457200" lvl="1" indent="0">
              <a:buNone/>
            </a:pPr>
            <a:endParaRPr lang="en-US" altLang="en-US" sz="2667" dirty="0">
              <a:solidFill>
                <a:srgbClr val="000000"/>
              </a:solidFill>
              <a:latin typeface="Times New Roman" panose="02020603050405020304" pitchFamily="18" charset="0"/>
              <a:ea typeface="ＭＳ Ｐゴシック" panose="020B0600070205080204" pitchFamily="34" charset="-128"/>
            </a:endParaRPr>
          </a:p>
          <a:p>
            <a:pPr lvl="1"/>
            <a:endParaRPr lang="en-US" altLang="en-US" sz="2667" dirty="0">
              <a:solidFill>
                <a:srgbClr val="000000"/>
              </a:solidFill>
              <a:latin typeface="Times New Roman" panose="02020603050405020304" pitchFamily="18"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3DD4B76B-3F3D-FF44-A138-14DB077BE19B}"/>
              </a:ext>
            </a:extLst>
          </p:cNvPr>
          <p:cNvSpPr>
            <a:spLocks noGrp="1"/>
          </p:cNvSpPr>
          <p:nvPr>
            <p:ph sz="half" idx="2"/>
          </p:nvPr>
        </p:nvSpPr>
        <p:spPr>
          <a:xfrm>
            <a:off x="6197600" y="2717801"/>
            <a:ext cx="5384800" cy="3407833"/>
          </a:xfrm>
        </p:spPr>
        <p:txBody>
          <a:bodyPr>
            <a:normAutofit/>
          </a:bodyPr>
          <a:lstStyle/>
          <a:p>
            <a:pPr marL="0" indent="0">
              <a:buNone/>
              <a:defRPr/>
            </a:pPr>
            <a:r>
              <a:rPr lang="en-US" altLang="en-US" sz="2667" dirty="0">
                <a:solidFill>
                  <a:srgbClr val="000000"/>
                </a:solidFill>
                <a:latin typeface="Times New Roman" panose="02020603050405020304" pitchFamily="18" charset="0"/>
                <a:cs typeface="Times New Roman" panose="02020603050405020304" pitchFamily="18" charset="0"/>
              </a:rPr>
              <a:t>Completion timeline: </a:t>
            </a:r>
          </a:p>
          <a:p>
            <a:pPr marL="457178" indent="-457178">
              <a:buFont typeface="Arial" charset="0"/>
              <a:buChar char="•"/>
              <a:defRPr/>
            </a:pPr>
            <a:r>
              <a:rPr lang="en-US" altLang="en-US" sz="2667" dirty="0">
                <a:solidFill>
                  <a:srgbClr val="000000"/>
                </a:solidFill>
                <a:latin typeface="Times New Roman" panose="02020603050405020304" pitchFamily="18" charset="0"/>
                <a:cs typeface="Times New Roman" panose="02020603050405020304" pitchFamily="18" charset="0"/>
              </a:rPr>
              <a:t>Full-time 4 years;</a:t>
            </a:r>
          </a:p>
          <a:p>
            <a:pPr marL="457178" indent="-457178">
              <a:buFont typeface="Arial" charset="0"/>
              <a:buChar char="•"/>
              <a:defRPr/>
            </a:pPr>
            <a:r>
              <a:rPr lang="en-US" altLang="en-US" sz="2667" dirty="0">
                <a:solidFill>
                  <a:srgbClr val="000000"/>
                </a:solidFill>
                <a:latin typeface="Times New Roman" panose="02020603050405020304" pitchFamily="18" charset="0"/>
                <a:cs typeface="Times New Roman" panose="02020603050405020304" pitchFamily="18" charset="0"/>
              </a:rPr>
              <a:t>Part-time 5-6 years</a:t>
            </a:r>
            <a:endParaRPr lang="en-US" altLang="en-US" sz="1467" dirty="0">
              <a:solidFill>
                <a:srgbClr val="000000"/>
              </a:solidFill>
              <a:latin typeface="Times New Roman" panose="02020603050405020304" pitchFamily="18" charset="0"/>
              <a:cs typeface="Times New Roman" panose="02020603050405020304" pitchFamily="18" charset="0"/>
            </a:endParaRPr>
          </a:p>
          <a:p>
            <a:pPr marL="457178" indent="-457178">
              <a:buFont typeface="Arial" charset="0"/>
              <a:buChar char="•"/>
              <a:defRPr/>
            </a:pPr>
            <a:r>
              <a:rPr lang="en-US" altLang="en-US" sz="2667" dirty="0">
                <a:solidFill>
                  <a:srgbClr val="000000"/>
                </a:solidFill>
                <a:latin typeface="Times New Roman" panose="02020603050405020304" pitchFamily="18" charset="0"/>
                <a:cs typeface="Times New Roman" panose="02020603050405020304" pitchFamily="18" charset="0"/>
              </a:rPr>
              <a:t>Cohort model with ~8-10 students each year</a:t>
            </a:r>
          </a:p>
          <a:p>
            <a:pPr marL="0" indent="0">
              <a:buNone/>
              <a:defRPr/>
            </a:pPr>
            <a:endParaRPr lang="en-US" sz="2667" dirty="0"/>
          </a:p>
        </p:txBody>
      </p:sp>
      <p:pic>
        <p:nvPicPr>
          <p:cNvPr id="5" name="Graphic 4" descr="Alarm Ringing with solid fill">
            <a:extLst>
              <a:ext uri="{FF2B5EF4-FFF2-40B4-BE49-F238E27FC236}">
                <a16:creationId xmlns:a16="http://schemas.microsoft.com/office/drawing/2014/main" id="{99D6513C-819A-1D4D-4CB6-915A866EDE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342" y="5541517"/>
            <a:ext cx="914400" cy="914400"/>
          </a:xfrm>
          <a:prstGeom prst="rect">
            <a:avLst/>
          </a:prstGeom>
        </p:spPr>
      </p:pic>
      <p:sp>
        <p:nvSpPr>
          <p:cNvPr id="6" name="TextBox 5">
            <a:extLst>
              <a:ext uri="{FF2B5EF4-FFF2-40B4-BE49-F238E27FC236}">
                <a16:creationId xmlns:a16="http://schemas.microsoft.com/office/drawing/2014/main" id="{6D4FE97B-72F5-B157-5140-F45EC74448D4}"/>
              </a:ext>
            </a:extLst>
          </p:cNvPr>
          <p:cNvSpPr txBox="1"/>
          <p:nvPr/>
        </p:nvSpPr>
        <p:spPr>
          <a:xfrm>
            <a:off x="1523942" y="5574913"/>
            <a:ext cx="10058458" cy="923330"/>
          </a:xfrm>
          <a:prstGeom prst="rect">
            <a:avLst/>
          </a:prstGeom>
          <a:noFill/>
        </p:spPr>
        <p:txBody>
          <a:bodyPr wrap="square" rtlCol="0">
            <a:spAutoFit/>
          </a:bodyPr>
          <a:lstStyle/>
          <a:p>
            <a:r>
              <a:rPr lang="en-US" b="1" dirty="0">
                <a:solidFill>
                  <a:srgbClr val="C00000"/>
                </a:solidFill>
              </a:rPr>
              <a:t>The application deadline for this program is January 15</a:t>
            </a:r>
            <a:r>
              <a:rPr lang="en-US" b="1" baseline="30000" dirty="0">
                <a:solidFill>
                  <a:srgbClr val="C00000"/>
                </a:solidFill>
              </a:rPr>
              <a:t>th</a:t>
            </a:r>
            <a:r>
              <a:rPr lang="en-US" b="1" dirty="0">
                <a:solidFill>
                  <a:srgbClr val="C00000"/>
                </a:solidFill>
              </a:rPr>
              <a:t>; however, applicants interested in being considered for funding, including graduate assistantships, scholarships, and fellowships must apply by December 1</a:t>
            </a:r>
            <a:r>
              <a:rPr lang="en-US" b="1" baseline="30000" dirty="0">
                <a:solidFill>
                  <a:srgbClr val="C00000"/>
                </a:solidFill>
              </a:rPr>
              <a:t>st</a:t>
            </a:r>
            <a:r>
              <a:rPr lang="en-US" b="1" dirty="0">
                <a:solidFill>
                  <a:srgbClr val="C00000"/>
                </a:solidFill>
              </a:rPr>
              <a:t>.</a:t>
            </a:r>
          </a:p>
        </p:txBody>
      </p:sp>
    </p:spTree>
    <p:extLst>
      <p:ext uri="{BB962C8B-B14F-4D97-AF65-F5344CB8AC3E}">
        <p14:creationId xmlns:p14="http://schemas.microsoft.com/office/powerpoint/2010/main" val="381083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40961" name="Group 6">
            <a:extLst>
              <a:ext uri="{FF2B5EF4-FFF2-40B4-BE49-F238E27FC236}">
                <a16:creationId xmlns:a16="http://schemas.microsoft.com/office/drawing/2014/main" id="{4EDE9AE2-6E02-D24A-81DB-5C617B325D31}"/>
              </a:ext>
            </a:extLst>
          </p:cNvPr>
          <p:cNvGrpSpPr>
            <a:grpSpLocks/>
          </p:cNvGrpSpPr>
          <p:nvPr/>
        </p:nvGrpSpPr>
        <p:grpSpPr bwMode="auto">
          <a:xfrm>
            <a:off x="203200" y="203200"/>
            <a:ext cx="5149851" cy="1143000"/>
            <a:chOff x="152400" y="152400"/>
            <a:chExt cx="3862587" cy="857399"/>
          </a:xfrm>
        </p:grpSpPr>
        <p:pic>
          <p:nvPicPr>
            <p:cNvPr id="40967" name="Picture 7" descr="College-Education-H.eps">
              <a:extLst>
                <a:ext uri="{FF2B5EF4-FFF2-40B4-BE49-F238E27FC236}">
                  <a16:creationId xmlns:a16="http://schemas.microsoft.com/office/drawing/2014/main" id="{2FAE977F-E8DA-1D47-BB99-D632811E6896}"/>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8" name="Picture 8">
              <a:extLst>
                <a:ext uri="{FF2B5EF4-FFF2-40B4-BE49-F238E27FC236}">
                  <a16:creationId xmlns:a16="http://schemas.microsoft.com/office/drawing/2014/main" id="{10900D7B-8A92-F241-8206-16772260F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2" name="Title 1">
            <a:extLst>
              <a:ext uri="{FF2B5EF4-FFF2-40B4-BE49-F238E27FC236}">
                <a16:creationId xmlns:a16="http://schemas.microsoft.com/office/drawing/2014/main" id="{62692BAE-BEFD-7349-80A6-24BB35AADC19}"/>
              </a:ext>
            </a:extLst>
          </p:cNvPr>
          <p:cNvSpPr>
            <a:spLocks noGrp="1"/>
          </p:cNvSpPr>
          <p:nvPr>
            <p:ph type="title"/>
          </p:nvPr>
        </p:nvSpPr>
        <p:spPr>
          <a:xfrm>
            <a:off x="609600" y="1202267"/>
            <a:ext cx="10972800" cy="1143000"/>
          </a:xfrm>
        </p:spPr>
        <p:txBody>
          <a:bodyPr/>
          <a:lstStyle/>
          <a:p>
            <a:pPr algn="ctr"/>
            <a:r>
              <a:rPr lang="en-US" altLang="en-US" sz="3733">
                <a:solidFill>
                  <a:srgbClr val="000000"/>
                </a:solidFill>
                <a:latin typeface="Times New Roman" panose="02020603050405020304" pitchFamily="18" charset="0"/>
                <a:ea typeface="ＭＳ Ｐゴシック" panose="020B0600070205080204" pitchFamily="34" charset="-128"/>
              </a:rPr>
              <a:t>Ph.D. in Higher Education</a:t>
            </a:r>
            <a:endParaRPr lang="en-US" altLang="en-US" sz="3733">
              <a:latin typeface="Times New Roman" panose="02020603050405020304" pitchFamily="18" charset="0"/>
              <a:ea typeface="ＭＳ Ｐゴシック" panose="020B0600070205080204" pitchFamily="34" charset="-128"/>
            </a:endParaRPr>
          </a:p>
        </p:txBody>
      </p:sp>
      <p:sp>
        <p:nvSpPr>
          <p:cNvPr id="40963" name="Text Placeholder 2">
            <a:extLst>
              <a:ext uri="{FF2B5EF4-FFF2-40B4-BE49-F238E27FC236}">
                <a16:creationId xmlns:a16="http://schemas.microsoft.com/office/drawing/2014/main" id="{CBB2A896-03F1-7341-8041-18E67C04CCB4}"/>
              </a:ext>
            </a:extLst>
          </p:cNvPr>
          <p:cNvSpPr>
            <a:spLocks noGrp="1"/>
          </p:cNvSpPr>
          <p:nvPr>
            <p:ph type="body" idx="1"/>
          </p:nvPr>
        </p:nvSpPr>
        <p:spPr>
          <a:xfrm>
            <a:off x="607485" y="2478618"/>
            <a:ext cx="5386916" cy="641349"/>
          </a:xfrm>
        </p:spPr>
        <p:txBody>
          <a:bodyPr/>
          <a:lstStyle/>
          <a:p>
            <a:pPr algn="ctr"/>
            <a:r>
              <a:rPr lang="en-US" altLang="en-US">
                <a:latin typeface="Times New Roman" panose="02020603050405020304" pitchFamily="18" charset="0"/>
                <a:ea typeface="ＭＳ Ｐゴシック" panose="020B0600070205080204" pitchFamily="34" charset="-128"/>
              </a:rPr>
              <a:t>Course Examples</a:t>
            </a:r>
          </a:p>
        </p:txBody>
      </p:sp>
      <p:sp>
        <p:nvSpPr>
          <p:cNvPr id="40964" name="Content Placeholder 2">
            <a:extLst>
              <a:ext uri="{FF2B5EF4-FFF2-40B4-BE49-F238E27FC236}">
                <a16:creationId xmlns:a16="http://schemas.microsoft.com/office/drawing/2014/main" id="{6085B9AE-E6FE-EB47-87C9-34A24B90C635}"/>
              </a:ext>
            </a:extLst>
          </p:cNvPr>
          <p:cNvSpPr>
            <a:spLocks noGrp="1"/>
          </p:cNvSpPr>
          <p:nvPr>
            <p:ph sz="half" idx="2"/>
          </p:nvPr>
        </p:nvSpPr>
        <p:spPr>
          <a:xfrm>
            <a:off x="579967" y="3263901"/>
            <a:ext cx="5386917" cy="2815167"/>
          </a:xfrm>
        </p:spPr>
        <p:txBody>
          <a:bodyPr/>
          <a:lstStyle/>
          <a:p>
            <a:r>
              <a:rPr lang="en-US" altLang="en-US" sz="2400" b="1">
                <a:solidFill>
                  <a:srgbClr val="000000"/>
                </a:solidFill>
                <a:latin typeface="Times New Roman" panose="02020603050405020304" pitchFamily="18" charset="0"/>
                <a:ea typeface="ＭＳ Ｐゴシック" panose="020B0600070205080204" pitchFamily="34" charset="-128"/>
              </a:rPr>
              <a:t>Proseminar</a:t>
            </a:r>
            <a:r>
              <a:rPr lang="en-US" altLang="en-US" sz="2400">
                <a:solidFill>
                  <a:srgbClr val="C00000"/>
                </a:solidFill>
                <a:latin typeface="Times New Roman" panose="02020603050405020304" pitchFamily="18" charset="0"/>
                <a:ea typeface="ＭＳ Ｐゴシック" panose="020B0600070205080204" pitchFamily="34" charset="-128"/>
              </a:rPr>
              <a:t> </a:t>
            </a:r>
            <a:r>
              <a:rPr lang="en-US" altLang="en-US" sz="2400">
                <a:solidFill>
                  <a:srgbClr val="000000"/>
                </a:solidFill>
                <a:latin typeface="Times New Roman" panose="02020603050405020304" pitchFamily="18" charset="0"/>
                <a:ea typeface="ＭＳ Ｐゴシック" panose="020B0600070205080204" pitchFamily="34" charset="-128"/>
              </a:rPr>
              <a:t>(Intro to PhD studies)</a:t>
            </a:r>
          </a:p>
          <a:p>
            <a:r>
              <a:rPr lang="en-US" altLang="en-US" sz="2400">
                <a:solidFill>
                  <a:srgbClr val="000000"/>
                </a:solidFill>
                <a:latin typeface="Times New Roman" panose="02020603050405020304" pitchFamily="18" charset="0"/>
                <a:ea typeface="ＭＳ Ｐゴシック" panose="020B0600070205080204" pitchFamily="34" charset="-128"/>
              </a:rPr>
              <a:t>Student Development </a:t>
            </a:r>
            <a:r>
              <a:rPr lang="en-US" altLang="en-US" sz="2400" b="1">
                <a:solidFill>
                  <a:srgbClr val="000000"/>
                </a:solidFill>
                <a:latin typeface="Times New Roman" panose="02020603050405020304" pitchFamily="18" charset="0"/>
                <a:ea typeface="ＭＳ Ｐゴシック" panose="020B0600070205080204" pitchFamily="34" charset="-128"/>
              </a:rPr>
              <a:t>Theories</a:t>
            </a:r>
          </a:p>
          <a:p>
            <a:r>
              <a:rPr lang="en-US" altLang="en-US" sz="2400" b="1">
                <a:solidFill>
                  <a:srgbClr val="000000"/>
                </a:solidFill>
                <a:latin typeface="Times New Roman" panose="02020603050405020304" pitchFamily="18" charset="0"/>
                <a:ea typeface="ＭＳ Ｐゴシック" panose="020B0600070205080204" pitchFamily="34" charset="-128"/>
              </a:rPr>
              <a:t>History</a:t>
            </a:r>
            <a:r>
              <a:rPr lang="en-US" altLang="en-US" sz="2400">
                <a:solidFill>
                  <a:srgbClr val="C00000"/>
                </a:solidFill>
                <a:latin typeface="Times New Roman" panose="02020603050405020304" pitchFamily="18" charset="0"/>
                <a:ea typeface="ＭＳ Ｐゴシック" panose="020B0600070205080204" pitchFamily="34" charset="-128"/>
              </a:rPr>
              <a:t> </a:t>
            </a:r>
            <a:r>
              <a:rPr lang="en-US" altLang="en-US" sz="2400">
                <a:solidFill>
                  <a:srgbClr val="000000"/>
                </a:solidFill>
                <a:latin typeface="Times New Roman" panose="02020603050405020304" pitchFamily="18" charset="0"/>
                <a:ea typeface="ＭＳ Ｐゴシック" panose="020B0600070205080204" pitchFamily="34" charset="-128"/>
              </a:rPr>
              <a:t>of Higher Education</a:t>
            </a:r>
          </a:p>
          <a:p>
            <a:r>
              <a:rPr lang="en-US" altLang="en-US" sz="2400">
                <a:solidFill>
                  <a:srgbClr val="000000"/>
                </a:solidFill>
                <a:latin typeface="Times New Roman" panose="02020603050405020304" pitchFamily="18" charset="0"/>
                <a:ea typeface="ＭＳ Ｐゴシック" panose="020B0600070205080204" pitchFamily="34" charset="-128"/>
              </a:rPr>
              <a:t>Public </a:t>
            </a:r>
            <a:r>
              <a:rPr lang="en-US" altLang="en-US" sz="2400" b="1">
                <a:solidFill>
                  <a:srgbClr val="000000"/>
                </a:solidFill>
                <a:latin typeface="Times New Roman" panose="02020603050405020304" pitchFamily="18" charset="0"/>
                <a:ea typeface="ＭＳ Ｐゴシック" panose="020B0600070205080204" pitchFamily="34" charset="-128"/>
              </a:rPr>
              <a:t>Policy</a:t>
            </a:r>
            <a:r>
              <a:rPr lang="en-US" altLang="en-US" sz="2400">
                <a:solidFill>
                  <a:srgbClr val="C00000"/>
                </a:solidFill>
                <a:latin typeface="Times New Roman" panose="02020603050405020304" pitchFamily="18" charset="0"/>
                <a:ea typeface="ＭＳ Ｐゴシック" panose="020B0600070205080204" pitchFamily="34" charset="-128"/>
              </a:rPr>
              <a:t> </a:t>
            </a:r>
            <a:r>
              <a:rPr lang="en-US" altLang="en-US" sz="2400">
                <a:solidFill>
                  <a:srgbClr val="000000"/>
                </a:solidFill>
                <a:latin typeface="Times New Roman" panose="02020603050405020304" pitchFamily="18" charset="0"/>
                <a:ea typeface="ＭＳ Ｐゴシック" panose="020B0600070205080204" pitchFamily="34" charset="-128"/>
              </a:rPr>
              <a:t>in Higher Education</a:t>
            </a:r>
          </a:p>
          <a:p>
            <a:r>
              <a:rPr lang="en-US" altLang="en-US" sz="2400" b="1">
                <a:solidFill>
                  <a:srgbClr val="000000"/>
                </a:solidFill>
                <a:latin typeface="Times New Roman" panose="02020603050405020304" pitchFamily="18" charset="0"/>
                <a:ea typeface="ＭＳ Ｐゴシック" panose="020B0600070205080204" pitchFamily="34" charset="-128"/>
              </a:rPr>
              <a:t>Organization</a:t>
            </a:r>
            <a:r>
              <a:rPr lang="en-US" altLang="en-US" sz="2400">
                <a:solidFill>
                  <a:srgbClr val="C00000"/>
                </a:solidFill>
                <a:latin typeface="Times New Roman" panose="02020603050405020304" pitchFamily="18" charset="0"/>
                <a:ea typeface="ＭＳ Ｐゴシック" panose="020B0600070205080204" pitchFamily="34" charset="-128"/>
              </a:rPr>
              <a:t> </a:t>
            </a:r>
            <a:r>
              <a:rPr lang="en-US" altLang="en-US" sz="2400">
                <a:solidFill>
                  <a:srgbClr val="000000"/>
                </a:solidFill>
                <a:latin typeface="Times New Roman" panose="02020603050405020304" pitchFamily="18" charset="0"/>
                <a:ea typeface="ＭＳ Ｐゴシック" panose="020B0600070205080204" pitchFamily="34" charset="-128"/>
              </a:rPr>
              <a:t>and Governance </a:t>
            </a:r>
          </a:p>
        </p:txBody>
      </p:sp>
      <p:sp>
        <p:nvSpPr>
          <p:cNvPr id="40965" name="Content Placeholder 4">
            <a:extLst>
              <a:ext uri="{FF2B5EF4-FFF2-40B4-BE49-F238E27FC236}">
                <a16:creationId xmlns:a16="http://schemas.microsoft.com/office/drawing/2014/main" id="{349DB35D-DD13-8245-A01C-5AD9AA3D15BD}"/>
              </a:ext>
            </a:extLst>
          </p:cNvPr>
          <p:cNvSpPr>
            <a:spLocks noGrp="1"/>
          </p:cNvSpPr>
          <p:nvPr>
            <p:ph sz="quarter" idx="4"/>
          </p:nvPr>
        </p:nvSpPr>
        <p:spPr>
          <a:xfrm>
            <a:off x="6294968" y="3263901"/>
            <a:ext cx="5389033" cy="2815167"/>
          </a:xfrm>
        </p:spPr>
        <p:txBody>
          <a:bodyPr/>
          <a:lstStyle/>
          <a:p>
            <a:r>
              <a:rPr lang="en-US" altLang="en-US" sz="2400">
                <a:latin typeface="Times New Roman" panose="02020603050405020304" pitchFamily="18" charset="0"/>
                <a:ea typeface="ＭＳ Ｐゴシック" panose="020B0600070205080204" pitchFamily="34" charset="-128"/>
              </a:rPr>
              <a:t>Methodological </a:t>
            </a:r>
            <a:r>
              <a:rPr lang="en-US" altLang="en-US" sz="2400" b="1">
                <a:solidFill>
                  <a:srgbClr val="000000"/>
                </a:solidFill>
                <a:latin typeface="Times New Roman" panose="02020603050405020304" pitchFamily="18" charset="0"/>
                <a:ea typeface="ＭＳ Ｐゴシック" panose="020B0600070205080204" pitchFamily="34" charset="-128"/>
              </a:rPr>
              <a:t>Flexibility</a:t>
            </a:r>
          </a:p>
          <a:p>
            <a:pPr lvl="1"/>
            <a:r>
              <a:rPr lang="en-US" altLang="en-US" sz="1867">
                <a:latin typeface="Times New Roman" panose="02020603050405020304" pitchFamily="18" charset="0"/>
                <a:ea typeface="ＭＳ Ｐゴシック" panose="020B0600070205080204" pitchFamily="34" charset="-128"/>
              </a:rPr>
              <a:t>Qual, Quant, Mixed</a:t>
            </a:r>
          </a:p>
          <a:p>
            <a:r>
              <a:rPr lang="en-US" altLang="en-US" sz="2400">
                <a:latin typeface="Times New Roman" panose="02020603050405020304" pitchFamily="18" charset="0"/>
                <a:ea typeface="ＭＳ Ｐゴシック" panose="020B0600070205080204" pitchFamily="34" charset="-128"/>
              </a:rPr>
              <a:t>Scholarly </a:t>
            </a:r>
            <a:r>
              <a:rPr lang="en-US" altLang="en-US" sz="2400" b="1">
                <a:solidFill>
                  <a:srgbClr val="000000"/>
                </a:solidFill>
                <a:latin typeface="Times New Roman" panose="02020603050405020304" pitchFamily="18" charset="0"/>
                <a:ea typeface="ＭＳ Ｐゴシック" panose="020B0600070205080204" pitchFamily="34" charset="-128"/>
              </a:rPr>
              <a:t>Engagement</a:t>
            </a:r>
            <a:r>
              <a:rPr lang="en-US" altLang="en-US" sz="2400">
                <a:solidFill>
                  <a:srgbClr val="C00000"/>
                </a:solidFill>
                <a:latin typeface="Times New Roman" panose="02020603050405020304" pitchFamily="18" charset="0"/>
                <a:ea typeface="ＭＳ Ｐゴシック" panose="020B0600070205080204" pitchFamily="34" charset="-128"/>
              </a:rPr>
              <a:t> </a:t>
            </a:r>
          </a:p>
          <a:p>
            <a:pPr lvl="1"/>
            <a:r>
              <a:rPr lang="en-US" altLang="en-US" sz="1867">
                <a:latin typeface="Times New Roman" panose="02020603050405020304" pitchFamily="18" charset="0"/>
                <a:ea typeface="ＭＳ Ｐゴシック" panose="020B0600070205080204" pitchFamily="34" charset="-128"/>
              </a:rPr>
              <a:t>Conferences, Trainings, etc.</a:t>
            </a:r>
          </a:p>
          <a:p>
            <a:r>
              <a:rPr lang="en-US" altLang="en-US" sz="2400">
                <a:latin typeface="Times New Roman" panose="02020603050405020304" pitchFamily="18" charset="0"/>
                <a:ea typeface="ＭＳ Ｐゴシック" panose="020B0600070205080204" pitchFamily="34" charset="-128"/>
              </a:rPr>
              <a:t>Topical </a:t>
            </a:r>
            <a:r>
              <a:rPr lang="en-US" altLang="en-US" sz="2400" b="1">
                <a:solidFill>
                  <a:srgbClr val="000000"/>
                </a:solidFill>
                <a:latin typeface="Times New Roman" panose="02020603050405020304" pitchFamily="18" charset="0"/>
                <a:ea typeface="ＭＳ Ｐゴシック" panose="020B0600070205080204" pitchFamily="34" charset="-128"/>
              </a:rPr>
              <a:t>Concentrations</a:t>
            </a:r>
          </a:p>
          <a:p>
            <a:pPr lvl="1"/>
            <a:r>
              <a:rPr lang="en-US" altLang="en-US" sz="1867">
                <a:latin typeface="Times New Roman" panose="02020603050405020304" pitchFamily="18" charset="0"/>
                <a:ea typeface="ＭＳ Ｐゴシック" panose="020B0600070205080204" pitchFamily="34" charset="-128"/>
              </a:rPr>
              <a:t>Students Affairs </a:t>
            </a:r>
          </a:p>
          <a:p>
            <a:pPr lvl="1"/>
            <a:r>
              <a:rPr lang="en-US" altLang="en-US" sz="1867">
                <a:latin typeface="Times New Roman" panose="02020603050405020304" pitchFamily="18" charset="0"/>
                <a:ea typeface="ＭＳ Ｐゴシック" panose="020B0600070205080204" pitchFamily="34" charset="-128"/>
              </a:rPr>
              <a:t>Public Policy</a:t>
            </a:r>
          </a:p>
          <a:p>
            <a:endParaRPr lang="en-US" altLang="en-US" sz="2667">
              <a:latin typeface="Times New Roman" panose="02020603050405020304" pitchFamily="18" charset="0"/>
              <a:ea typeface="ＭＳ Ｐゴシック" panose="020B0600070205080204" pitchFamily="34" charset="-128"/>
            </a:endParaRPr>
          </a:p>
          <a:p>
            <a:endParaRPr lang="en-US" altLang="en-US" sz="2667">
              <a:latin typeface="Times New Roman" panose="02020603050405020304" pitchFamily="18" charset="0"/>
              <a:ea typeface="ＭＳ Ｐゴシック" panose="020B0600070205080204" pitchFamily="34" charset="-128"/>
            </a:endParaRPr>
          </a:p>
        </p:txBody>
      </p:sp>
      <p:sp>
        <p:nvSpPr>
          <p:cNvPr id="40966" name="Text Placeholder 2">
            <a:extLst>
              <a:ext uri="{FF2B5EF4-FFF2-40B4-BE49-F238E27FC236}">
                <a16:creationId xmlns:a16="http://schemas.microsoft.com/office/drawing/2014/main" id="{F21F527B-1FAC-5847-B5D9-7F95E378183E}"/>
              </a:ext>
            </a:extLst>
          </p:cNvPr>
          <p:cNvSpPr txBox="1">
            <a:spLocks/>
          </p:cNvSpPr>
          <p:nvPr/>
        </p:nvSpPr>
        <p:spPr bwMode="auto">
          <a:xfrm>
            <a:off x="6096000" y="2438401"/>
            <a:ext cx="5386917" cy="641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Font typeface="Arial" panose="020B0604020202020204" pitchFamily="34" charset="0"/>
              <a:buNone/>
            </a:pPr>
            <a:r>
              <a:rPr lang="en-US" altLang="en-US" b="1">
                <a:latin typeface="Times New Roman" panose="02020603050405020304" pitchFamily="18" charset="0"/>
              </a:rPr>
              <a:t>Distinctive Features</a:t>
            </a:r>
          </a:p>
        </p:txBody>
      </p:sp>
    </p:spTree>
    <p:extLst>
      <p:ext uri="{BB962C8B-B14F-4D97-AF65-F5344CB8AC3E}">
        <p14:creationId xmlns:p14="http://schemas.microsoft.com/office/powerpoint/2010/main" val="332077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43009" name="Group 6">
            <a:extLst>
              <a:ext uri="{FF2B5EF4-FFF2-40B4-BE49-F238E27FC236}">
                <a16:creationId xmlns:a16="http://schemas.microsoft.com/office/drawing/2014/main" id="{97987A97-E4CB-3B45-BEA5-6D4FBC896393}"/>
              </a:ext>
            </a:extLst>
          </p:cNvPr>
          <p:cNvGrpSpPr>
            <a:grpSpLocks/>
          </p:cNvGrpSpPr>
          <p:nvPr/>
        </p:nvGrpSpPr>
        <p:grpSpPr bwMode="auto">
          <a:xfrm>
            <a:off x="203200" y="203200"/>
            <a:ext cx="5149851" cy="1143000"/>
            <a:chOff x="152400" y="152400"/>
            <a:chExt cx="3862587" cy="857399"/>
          </a:xfrm>
        </p:grpSpPr>
        <p:pic>
          <p:nvPicPr>
            <p:cNvPr id="43011" name="Picture 7" descr="College-Education-H.eps">
              <a:extLst>
                <a:ext uri="{FF2B5EF4-FFF2-40B4-BE49-F238E27FC236}">
                  <a16:creationId xmlns:a16="http://schemas.microsoft.com/office/drawing/2014/main" id="{EE0C62E9-DAF3-614C-81D9-9F3A2222E44C}"/>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2" name="Picture 8">
              <a:extLst>
                <a:ext uri="{FF2B5EF4-FFF2-40B4-BE49-F238E27FC236}">
                  <a16:creationId xmlns:a16="http://schemas.microsoft.com/office/drawing/2014/main" id="{53FD3DDA-A25F-7E4B-AEC5-5B3621BF0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itle 4">
            <a:extLst>
              <a:ext uri="{FF2B5EF4-FFF2-40B4-BE49-F238E27FC236}">
                <a16:creationId xmlns:a16="http://schemas.microsoft.com/office/drawing/2014/main" id="{1E4192B0-8E8A-374F-B78D-E4D409C95870}"/>
              </a:ext>
            </a:extLst>
          </p:cNvPr>
          <p:cNvSpPr txBox="1">
            <a:spLocks/>
          </p:cNvSpPr>
          <p:nvPr/>
        </p:nvSpPr>
        <p:spPr bwMode="auto">
          <a:xfrm>
            <a:off x="1320800" y="2820309"/>
            <a:ext cx="9550400" cy="1569658"/>
          </a:xfrm>
          <a:prstGeom prst="rect">
            <a:avLst/>
          </a:prstGeom>
          <a:noFill/>
          <a:ln w="9525">
            <a:noFill/>
            <a:miter lim="800000"/>
            <a:headEnd/>
            <a:tailEnd/>
          </a:ln>
          <a:effectLst/>
        </p:spPr>
        <p:txBody>
          <a:bodyPr lIns="91439" tIns="45719" rIns="91439" bIns="45719" anchor="b">
            <a:spAutoFit/>
          </a:bodyPr>
          <a:lstStyle/>
          <a:p>
            <a:pPr algn="ctr">
              <a:defRPr/>
            </a:pPr>
            <a:r>
              <a:rPr lang="en-US" sz="4800">
                <a:latin typeface="Times New Roman"/>
                <a:ea typeface="Adobe Garamond Pro" charset="0"/>
                <a:cs typeface="Times New Roman"/>
              </a:rPr>
              <a:t>Educational Leadership &amp; Administration (EDA) </a:t>
            </a:r>
            <a:endParaRPr lang="en-US" sz="3200" cap="all">
              <a:latin typeface="Times New Roman"/>
              <a:ea typeface="ＭＳ Ｐゴシック" charset="-128"/>
              <a:cs typeface="Times New Roman"/>
            </a:endParaRPr>
          </a:p>
        </p:txBody>
      </p:sp>
    </p:spTree>
    <p:extLst>
      <p:ext uri="{BB962C8B-B14F-4D97-AF65-F5344CB8AC3E}">
        <p14:creationId xmlns:p14="http://schemas.microsoft.com/office/powerpoint/2010/main" val="100917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E1F517B6-A873-894A-A2B9-8E6A236FDDA7}"/>
              </a:ext>
            </a:extLst>
          </p:cNvPr>
          <p:cNvSpPr>
            <a:spLocks noChangeArrowheads="1"/>
          </p:cNvSpPr>
          <p:nvPr/>
        </p:nvSpPr>
        <p:spPr bwMode="auto">
          <a:xfrm>
            <a:off x="850507" y="1972733"/>
            <a:ext cx="10668000" cy="4555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nchor="t">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98513" indent="-34131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798195" lvl="1" indent="-340995">
              <a:buFont typeface="Arial" panose="020B0604020202020204" pitchFamily="34" charset="0"/>
              <a:buChar char="•"/>
            </a:pPr>
            <a:r>
              <a:rPr lang="en-US" altLang="en-US" dirty="0">
                <a:latin typeface="Times New Roman"/>
                <a:ea typeface="ＭＳ Ｐゴシック"/>
                <a:cs typeface="Times New Roman"/>
              </a:rPr>
              <a:t>DOE-approved program aligned with Florida Principal Leadership Standards leading to Level I Certificate</a:t>
            </a:r>
          </a:p>
          <a:p>
            <a:pPr marL="798195" lvl="1" indent="-340995">
              <a:buFont typeface="Arial" panose="020B0604020202020204" pitchFamily="34" charset="0"/>
              <a:buChar char="•"/>
            </a:pPr>
            <a:endParaRPr lang="en-US" altLang="en-US" dirty="0">
              <a:latin typeface="Times New Roman"/>
              <a:cs typeface="Times New Roman"/>
            </a:endParaRPr>
          </a:p>
          <a:p>
            <a:pPr marL="798195" lvl="1" indent="-340995">
              <a:buFont typeface="Arial" panose="020B0604020202020204" pitchFamily="34" charset="0"/>
              <a:buChar char="•"/>
            </a:pPr>
            <a:r>
              <a:rPr lang="en-US" altLang="en-US" dirty="0">
                <a:latin typeface="Times New Roman"/>
                <a:ea typeface="ＭＳ Ｐゴシック"/>
                <a:cs typeface="Times New Roman"/>
              </a:rPr>
              <a:t>Florida Educational Leadership Examination (FELE) competencies and skills developed and assessed through Signature Assessments throughout the program</a:t>
            </a:r>
          </a:p>
          <a:p>
            <a:pPr marL="798195" lvl="1" indent="-340995">
              <a:buFont typeface="Arial" panose="020B0604020202020204" pitchFamily="34" charset="0"/>
              <a:buChar char="•"/>
            </a:pPr>
            <a:endParaRPr lang="en-US" altLang="en-US" dirty="0">
              <a:latin typeface="Times New Roman"/>
              <a:cs typeface="Times New Roman"/>
            </a:endParaRPr>
          </a:p>
          <a:p>
            <a:pPr marL="798195" lvl="1" indent="-340995">
              <a:buFont typeface="Arial" panose="020B0604020202020204" pitchFamily="34" charset="0"/>
              <a:buChar char="•"/>
            </a:pPr>
            <a:r>
              <a:rPr lang="en-US" altLang="en-US" dirty="0">
                <a:latin typeface="Times New Roman"/>
                <a:ea typeface="ＭＳ Ｐゴシック"/>
                <a:cs typeface="Times New Roman"/>
              </a:rPr>
              <a:t>Fully online Master’s (MS) program. For full-time educators who have already earned their Master’s, the online Specialist’s program (Ed.S.) also provides Level 1 Certification. </a:t>
            </a:r>
          </a:p>
          <a:p>
            <a:pPr marL="457200" lvl="1" indent="0"/>
            <a:endParaRPr lang="en-US" altLang="en-US" dirty="0">
              <a:latin typeface="Times New Roman"/>
              <a:cs typeface="Times New Roman"/>
            </a:endParaRPr>
          </a:p>
          <a:p>
            <a:pPr marL="798195" lvl="1" indent="-340995">
              <a:buFont typeface="Arial" panose="020B0604020202020204" pitchFamily="34" charset="0"/>
              <a:buChar char="•"/>
            </a:pPr>
            <a:r>
              <a:rPr lang="en-US" altLang="en-US" dirty="0">
                <a:latin typeface="Times New Roman"/>
                <a:ea typeface="ＭＳ Ｐゴシック"/>
                <a:cs typeface="Times New Roman"/>
              </a:rPr>
              <a:t>2-year cohort model and guided advising for both Master’s and Specialist’s.</a:t>
            </a:r>
          </a:p>
        </p:txBody>
      </p:sp>
      <p:sp>
        <p:nvSpPr>
          <p:cNvPr id="45058" name="Title 1">
            <a:extLst>
              <a:ext uri="{FF2B5EF4-FFF2-40B4-BE49-F238E27FC236}">
                <a16:creationId xmlns:a16="http://schemas.microsoft.com/office/drawing/2014/main" id="{30E0142E-D588-2548-ABE2-CD1BBDA547DE}"/>
              </a:ext>
            </a:extLst>
          </p:cNvPr>
          <p:cNvSpPr>
            <a:spLocks noGrp="1"/>
          </p:cNvSpPr>
          <p:nvPr>
            <p:ph type="title"/>
          </p:nvPr>
        </p:nvSpPr>
        <p:spPr>
          <a:xfrm>
            <a:off x="2641600" y="1092200"/>
            <a:ext cx="6807200" cy="880533"/>
          </a:xfrm>
        </p:spPr>
        <p:txBody>
          <a:bodyPr/>
          <a:lstStyle/>
          <a:p>
            <a:pPr algn="ctr"/>
            <a:r>
              <a:rPr lang="en-US" altLang="en-US" sz="3733" dirty="0">
                <a:latin typeface="Times New Roman" panose="02020603050405020304" pitchFamily="18" charset="0"/>
                <a:ea typeface="ＭＳ Ｐゴシック" panose="020B0600070205080204" pitchFamily="34" charset="-128"/>
              </a:rPr>
              <a:t>Program Features</a:t>
            </a:r>
          </a:p>
        </p:txBody>
      </p:sp>
      <p:grpSp>
        <p:nvGrpSpPr>
          <p:cNvPr id="45059" name="Group 3">
            <a:extLst>
              <a:ext uri="{FF2B5EF4-FFF2-40B4-BE49-F238E27FC236}">
                <a16:creationId xmlns:a16="http://schemas.microsoft.com/office/drawing/2014/main" id="{DE67B7A2-51A8-B04F-BB60-66A63E72D8A8}"/>
              </a:ext>
            </a:extLst>
          </p:cNvPr>
          <p:cNvGrpSpPr>
            <a:grpSpLocks/>
          </p:cNvGrpSpPr>
          <p:nvPr/>
        </p:nvGrpSpPr>
        <p:grpSpPr bwMode="auto">
          <a:xfrm>
            <a:off x="203200" y="203200"/>
            <a:ext cx="5149851" cy="1143000"/>
            <a:chOff x="152400" y="152400"/>
            <a:chExt cx="3862587" cy="857399"/>
          </a:xfrm>
        </p:grpSpPr>
        <p:pic>
          <p:nvPicPr>
            <p:cNvPr id="45060" name="Picture 4" descr="College-Education-H.eps">
              <a:extLst>
                <a:ext uri="{FF2B5EF4-FFF2-40B4-BE49-F238E27FC236}">
                  <a16:creationId xmlns:a16="http://schemas.microsoft.com/office/drawing/2014/main" id="{07857344-FDC6-4C4A-9DD1-20F52B4F3302}"/>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1" name="Picture 5">
              <a:extLst>
                <a:ext uri="{FF2B5EF4-FFF2-40B4-BE49-F238E27FC236}">
                  <a16:creationId xmlns:a16="http://schemas.microsoft.com/office/drawing/2014/main" id="{57573F42-BEC1-064E-91AB-4E74A23C8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0643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86042E58-64C9-D74E-91D7-9FF214798590}"/>
              </a:ext>
            </a:extLst>
          </p:cNvPr>
          <p:cNvSpPr>
            <a:spLocks noChangeArrowheads="1"/>
          </p:cNvSpPr>
          <p:nvPr/>
        </p:nvSpPr>
        <p:spPr bwMode="auto">
          <a:xfrm>
            <a:off x="508000" y="2438401"/>
            <a:ext cx="11277600" cy="3733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1363" indent="-28416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buFont typeface="Arial" panose="020B0604020202020204" pitchFamily="34" charset="0"/>
              <a:buChar char="•"/>
            </a:pPr>
            <a:r>
              <a:rPr lang="en-US" altLang="en-US" sz="2133" dirty="0">
                <a:latin typeface="Times New Roman" panose="02020603050405020304" pitchFamily="18" charset="0"/>
              </a:rPr>
              <a:t>Mentoring Initiative/Internship (80 </a:t>
            </a:r>
            <a:r>
              <a:rPr lang="en-US" altLang="en-US" sz="2133" dirty="0" err="1">
                <a:latin typeface="Times New Roman" panose="02020603050405020304" pitchFamily="18" charset="0"/>
              </a:rPr>
              <a:t>hrs</a:t>
            </a:r>
            <a:r>
              <a:rPr lang="en-US" altLang="en-US" sz="2133" dirty="0">
                <a:latin typeface="Times New Roman" panose="02020603050405020304" pitchFamily="18" charset="0"/>
              </a:rPr>
              <a:t> working with school and district leaders) to develop real-world skillset, knowledge, and leadership dispositions</a:t>
            </a:r>
          </a:p>
          <a:p>
            <a:pPr lvl="1">
              <a:buFont typeface="Arial" panose="020B0604020202020204" pitchFamily="34" charset="0"/>
              <a:buChar char="•"/>
            </a:pPr>
            <a:endParaRPr lang="en-US" altLang="en-US" sz="2133">
              <a:latin typeface="Times New Roman" panose="02020603050405020304" pitchFamily="18" charset="0"/>
            </a:endParaRPr>
          </a:p>
          <a:p>
            <a:pPr lvl="1">
              <a:buFont typeface="Arial" panose="020B0604020202020204" pitchFamily="34" charset="0"/>
              <a:buChar char="•"/>
            </a:pPr>
            <a:r>
              <a:rPr lang="en-US" altLang="en-US" sz="2133" dirty="0">
                <a:latin typeface="Times New Roman" panose="02020603050405020304" pitchFamily="18" charset="0"/>
              </a:rPr>
              <a:t>Field experiences (165 </a:t>
            </a:r>
            <a:r>
              <a:rPr lang="en-US" altLang="en-US" sz="2133" dirty="0" err="1">
                <a:latin typeface="Times New Roman" panose="02020603050405020304" pitchFamily="18" charset="0"/>
              </a:rPr>
              <a:t>hrs</a:t>
            </a:r>
            <a:r>
              <a:rPr lang="en-US" altLang="en-US" sz="2133" dirty="0">
                <a:latin typeface="Times New Roman" panose="02020603050405020304" pitchFamily="18" charset="0"/>
              </a:rPr>
              <a:t>) to operationalize leadership theory, and develop leadership competencies and skills</a:t>
            </a:r>
          </a:p>
          <a:p>
            <a:pPr lvl="1">
              <a:buFont typeface="Arial" panose="020B0604020202020204" pitchFamily="34" charset="0"/>
              <a:buChar char="•"/>
            </a:pPr>
            <a:endParaRPr lang="en-US" altLang="en-US" sz="2133">
              <a:latin typeface="Times New Roman" panose="02020603050405020304" pitchFamily="18" charset="0"/>
            </a:endParaRPr>
          </a:p>
          <a:p>
            <a:pPr lvl="1">
              <a:buFont typeface="Arial" panose="020B0604020202020204" pitchFamily="34" charset="0"/>
              <a:buChar char="•"/>
            </a:pPr>
            <a:r>
              <a:rPr lang="en-US" altLang="en-US" sz="2133" dirty="0">
                <a:latin typeface="Times New Roman" panose="02020603050405020304" pitchFamily="18" charset="0"/>
              </a:rPr>
              <a:t>Highly committed instructors with school and district-level leadership experience and research expertise in school and teacher leadership and school improvement</a:t>
            </a:r>
          </a:p>
          <a:p>
            <a:pPr lvl="1">
              <a:buFont typeface="Arial" panose="020B0604020202020204" pitchFamily="34" charset="0"/>
              <a:buChar char="•"/>
            </a:pPr>
            <a:endParaRPr lang="en-US" altLang="en-US" sz="2133">
              <a:latin typeface="Times New Roman" panose="02020603050405020304" pitchFamily="18" charset="0"/>
            </a:endParaRPr>
          </a:p>
          <a:p>
            <a:pPr lvl="1">
              <a:buFont typeface="Arial" panose="020B0604020202020204" pitchFamily="34" charset="0"/>
              <a:buChar char="•"/>
            </a:pPr>
            <a:r>
              <a:rPr lang="en-US" altLang="en-US" sz="2133" dirty="0">
                <a:latin typeface="Times New Roman" panose="02020603050405020304" pitchFamily="18" charset="0"/>
              </a:rPr>
              <a:t>Course mentors (successful PhD students) who provide individual supports based on students</a:t>
            </a:r>
            <a:r>
              <a:rPr lang="ja-JP" altLang="en-US" sz="2133">
                <a:latin typeface="Times New Roman" panose="02020603050405020304" pitchFamily="18" charset="0"/>
              </a:rPr>
              <a:t>’</a:t>
            </a:r>
            <a:r>
              <a:rPr lang="en-US" altLang="ja-JP" sz="2133" dirty="0">
                <a:latin typeface="Times New Roman" panose="02020603050405020304" pitchFamily="18" charset="0"/>
              </a:rPr>
              <a:t> learning needs.</a:t>
            </a:r>
          </a:p>
        </p:txBody>
      </p:sp>
      <p:sp>
        <p:nvSpPr>
          <p:cNvPr id="47106" name="Title 1">
            <a:extLst>
              <a:ext uri="{FF2B5EF4-FFF2-40B4-BE49-F238E27FC236}">
                <a16:creationId xmlns:a16="http://schemas.microsoft.com/office/drawing/2014/main" id="{1861CFCA-7060-6240-A89E-A7BAE395F81E}"/>
              </a:ext>
            </a:extLst>
          </p:cNvPr>
          <p:cNvSpPr>
            <a:spLocks noGrp="1"/>
          </p:cNvSpPr>
          <p:nvPr>
            <p:ph type="title"/>
          </p:nvPr>
        </p:nvSpPr>
        <p:spPr>
          <a:xfrm>
            <a:off x="812800" y="1117600"/>
            <a:ext cx="10972800" cy="1143000"/>
          </a:xfrm>
        </p:spPr>
        <p:txBody>
          <a:bodyPr/>
          <a:lstStyle/>
          <a:p>
            <a:pPr algn="ctr"/>
            <a:r>
              <a:rPr lang="en-US" altLang="en-US" sz="3733" dirty="0">
                <a:latin typeface="Times New Roman" panose="02020603050405020304" pitchFamily="18" charset="0"/>
                <a:ea typeface="ＭＳ Ｐゴシック" panose="020B0600070205080204" pitchFamily="34" charset="-128"/>
              </a:rPr>
              <a:t>Curriculum and Instruction </a:t>
            </a:r>
          </a:p>
        </p:txBody>
      </p:sp>
      <p:grpSp>
        <p:nvGrpSpPr>
          <p:cNvPr id="47107" name="Group 3">
            <a:extLst>
              <a:ext uri="{FF2B5EF4-FFF2-40B4-BE49-F238E27FC236}">
                <a16:creationId xmlns:a16="http://schemas.microsoft.com/office/drawing/2014/main" id="{3388E5A5-4DDC-A840-AE29-3C2A8760D27F}"/>
              </a:ext>
            </a:extLst>
          </p:cNvPr>
          <p:cNvGrpSpPr>
            <a:grpSpLocks/>
          </p:cNvGrpSpPr>
          <p:nvPr/>
        </p:nvGrpSpPr>
        <p:grpSpPr bwMode="auto">
          <a:xfrm>
            <a:off x="203200" y="203200"/>
            <a:ext cx="5149851" cy="1143000"/>
            <a:chOff x="152400" y="152400"/>
            <a:chExt cx="3862587" cy="857399"/>
          </a:xfrm>
        </p:grpSpPr>
        <p:pic>
          <p:nvPicPr>
            <p:cNvPr id="47108" name="Picture 4" descr="College-Education-H.eps">
              <a:extLst>
                <a:ext uri="{FF2B5EF4-FFF2-40B4-BE49-F238E27FC236}">
                  <a16:creationId xmlns:a16="http://schemas.microsoft.com/office/drawing/2014/main" id="{BF4AC71D-9D0C-1544-9030-CB6D223B5ED8}"/>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AE1FD8AC-33E4-5D48-A501-BE6244DC0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354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49153" name="Text Placeholder 2">
            <a:extLst>
              <a:ext uri="{FF2B5EF4-FFF2-40B4-BE49-F238E27FC236}">
                <a16:creationId xmlns:a16="http://schemas.microsoft.com/office/drawing/2014/main" id="{C44AB1C2-1AC4-D34B-A234-7BB7B6D31ABC}"/>
              </a:ext>
            </a:extLst>
          </p:cNvPr>
          <p:cNvSpPr txBox="1">
            <a:spLocks/>
          </p:cNvSpPr>
          <p:nvPr/>
        </p:nvSpPr>
        <p:spPr bwMode="auto">
          <a:xfrm>
            <a:off x="812801" y="1388534"/>
            <a:ext cx="4796367" cy="853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en-US" altLang="en-US" sz="3733" dirty="0">
                <a:solidFill>
                  <a:srgbClr val="000000"/>
                </a:solidFill>
                <a:latin typeface="Times New Roman" panose="02020603050405020304" pitchFamily="18" charset="0"/>
              </a:rPr>
              <a:t>Program Outcomes</a:t>
            </a:r>
          </a:p>
        </p:txBody>
      </p:sp>
      <p:sp>
        <p:nvSpPr>
          <p:cNvPr id="49154" name="Content Placeholder 3">
            <a:extLst>
              <a:ext uri="{FF2B5EF4-FFF2-40B4-BE49-F238E27FC236}">
                <a16:creationId xmlns:a16="http://schemas.microsoft.com/office/drawing/2014/main" id="{B8071657-EC0D-EE49-93B8-E327570D2920}"/>
              </a:ext>
            </a:extLst>
          </p:cNvPr>
          <p:cNvSpPr txBox="1">
            <a:spLocks/>
          </p:cNvSpPr>
          <p:nvPr/>
        </p:nvSpPr>
        <p:spPr bwMode="auto">
          <a:xfrm>
            <a:off x="508000" y="2607733"/>
            <a:ext cx="5384800" cy="3822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chemeClr val="tx1"/>
              </a:buClr>
              <a:buFont typeface="Arial" panose="020B0604020202020204" pitchFamily="34" charset="0"/>
              <a:buChar char="•"/>
            </a:pPr>
            <a:r>
              <a:rPr lang="en-US" altLang="en-US" sz="1867" b="1" dirty="0">
                <a:solidFill>
                  <a:srgbClr val="000000"/>
                </a:solidFill>
                <a:latin typeface="Times New Roman" panose="02020603050405020304" pitchFamily="18" charset="0"/>
              </a:rPr>
              <a:t>Nationally ranked #3 </a:t>
            </a:r>
            <a:r>
              <a:rPr lang="en-US" altLang="en-US" sz="1867" dirty="0">
                <a:solidFill>
                  <a:srgbClr val="000000"/>
                </a:solidFill>
                <a:latin typeface="Times New Roman" panose="02020603050405020304" pitchFamily="18" charset="0"/>
              </a:rPr>
              <a:t>by </a:t>
            </a:r>
            <a:r>
              <a:rPr lang="en-US" altLang="en-US" sz="1867" i="1" dirty="0">
                <a:solidFill>
                  <a:srgbClr val="000000"/>
                </a:solidFill>
                <a:latin typeface="Times New Roman" panose="02020603050405020304" pitchFamily="18" charset="0"/>
              </a:rPr>
              <a:t>U.S. News &amp; World Report</a:t>
            </a:r>
            <a:r>
              <a:rPr lang="en-US" altLang="en-US" sz="1867" dirty="0">
                <a:solidFill>
                  <a:srgbClr val="000000"/>
                </a:solidFill>
                <a:latin typeface="Times New Roman" panose="02020603050405020304" pitchFamily="18" charset="0"/>
              </a:rPr>
              <a:t> for Online Graduate Education Programs</a:t>
            </a:r>
            <a:br>
              <a:rPr lang="en-US" altLang="en-US" sz="1867" dirty="0">
                <a:solidFill>
                  <a:srgbClr val="000000"/>
                </a:solidFill>
                <a:latin typeface="Times New Roman" panose="02020603050405020304" pitchFamily="18" charset="0"/>
              </a:rPr>
            </a:br>
            <a:endParaRPr lang="en-US" altLang="en-US" sz="1867" dirty="0">
              <a:solidFill>
                <a:srgbClr val="000000"/>
              </a:solidFill>
              <a:latin typeface="Times New Roman" panose="02020603050405020304" pitchFamily="18" charset="0"/>
            </a:endParaRPr>
          </a:p>
          <a:p>
            <a:pPr>
              <a:buClr>
                <a:schemeClr val="tx1"/>
              </a:buClr>
              <a:buFont typeface="Arial" panose="020B0604020202020204" pitchFamily="34" charset="0"/>
              <a:buChar char="•"/>
            </a:pPr>
            <a:r>
              <a:rPr lang="en-US" altLang="en-US" sz="1867" dirty="0">
                <a:solidFill>
                  <a:srgbClr val="000000"/>
                </a:solidFill>
                <a:latin typeface="Times New Roman" panose="02020603050405020304" pitchFamily="18" charset="0"/>
              </a:rPr>
              <a:t>Positive program experience based on the Exit Survey</a:t>
            </a:r>
            <a:br>
              <a:rPr lang="en-US" altLang="en-US" sz="1867" dirty="0">
                <a:solidFill>
                  <a:srgbClr val="000000"/>
                </a:solidFill>
                <a:latin typeface="Times New Roman" panose="02020603050405020304" pitchFamily="18" charset="0"/>
              </a:rPr>
            </a:br>
            <a:endParaRPr lang="en-US" altLang="en-US" sz="1867" dirty="0">
              <a:solidFill>
                <a:srgbClr val="000000"/>
              </a:solidFill>
              <a:latin typeface="Times New Roman" panose="02020603050405020304" pitchFamily="18" charset="0"/>
            </a:endParaRPr>
          </a:p>
          <a:p>
            <a:pPr>
              <a:buClr>
                <a:schemeClr val="tx1"/>
              </a:buClr>
              <a:buFont typeface="Arial" panose="020B0604020202020204" pitchFamily="34" charset="0"/>
              <a:buChar char="•"/>
            </a:pPr>
            <a:r>
              <a:rPr lang="en-US" altLang="en-US" sz="1867" dirty="0">
                <a:solidFill>
                  <a:srgbClr val="000000"/>
                </a:solidFill>
                <a:latin typeface="Times New Roman" panose="02020603050405020304" pitchFamily="18" charset="0"/>
              </a:rPr>
              <a:t>Successful program graduates as school and district leaders</a:t>
            </a:r>
            <a:br>
              <a:rPr lang="en-US" altLang="en-US" sz="1867" dirty="0">
                <a:solidFill>
                  <a:srgbClr val="000000"/>
                </a:solidFill>
                <a:latin typeface="Times New Roman" panose="02020603050405020304" pitchFamily="18" charset="0"/>
              </a:rPr>
            </a:br>
            <a:endParaRPr lang="en-US" altLang="en-US" sz="1867" dirty="0">
              <a:solidFill>
                <a:srgbClr val="000000"/>
              </a:solidFill>
              <a:latin typeface="Times New Roman" panose="02020603050405020304" pitchFamily="18" charset="0"/>
            </a:endParaRPr>
          </a:p>
          <a:p>
            <a:pPr>
              <a:buClr>
                <a:schemeClr val="tx1"/>
              </a:buClr>
              <a:buFont typeface="Arial" panose="020B0604020202020204" pitchFamily="34" charset="0"/>
              <a:buChar char="•"/>
            </a:pPr>
            <a:r>
              <a:rPr lang="en-US" altLang="en-US" sz="1867" dirty="0">
                <a:solidFill>
                  <a:srgbClr val="000000"/>
                </a:solidFill>
                <a:latin typeface="Times New Roman" panose="02020603050405020304" pitchFamily="18" charset="0"/>
              </a:rPr>
              <a:t>Highest FELE pass rate in the State of Florida</a:t>
            </a:r>
            <a:br>
              <a:rPr lang="en-US" altLang="en-US" sz="1867" dirty="0">
                <a:solidFill>
                  <a:srgbClr val="000000"/>
                </a:solidFill>
                <a:latin typeface="Times New Roman" panose="02020603050405020304" pitchFamily="18" charset="0"/>
              </a:rPr>
            </a:br>
            <a:endParaRPr lang="en-US" altLang="en-US" sz="1867" dirty="0">
              <a:solidFill>
                <a:srgbClr val="000000"/>
              </a:solidFill>
              <a:latin typeface="Times New Roman" panose="02020603050405020304" pitchFamily="18" charset="0"/>
            </a:endParaRPr>
          </a:p>
          <a:p>
            <a:pPr>
              <a:buClr>
                <a:schemeClr val="tx1"/>
              </a:buClr>
              <a:buFont typeface="Arial" panose="020B0604020202020204" pitchFamily="34" charset="0"/>
              <a:buChar char="•"/>
            </a:pPr>
            <a:r>
              <a:rPr lang="en-US" altLang="en-US" sz="1867" dirty="0">
                <a:solidFill>
                  <a:srgbClr val="000000"/>
                </a:solidFill>
                <a:latin typeface="Times New Roman" panose="02020603050405020304" pitchFamily="18" charset="0"/>
              </a:rPr>
              <a:t>Competitive tuition rate among state universities</a:t>
            </a:r>
          </a:p>
        </p:txBody>
      </p:sp>
      <p:sp>
        <p:nvSpPr>
          <p:cNvPr id="49155" name="Text Placeholder 4">
            <a:extLst>
              <a:ext uri="{FF2B5EF4-FFF2-40B4-BE49-F238E27FC236}">
                <a16:creationId xmlns:a16="http://schemas.microsoft.com/office/drawing/2014/main" id="{9E13CD19-378E-5E47-868F-F1EEFBD6A3CC}"/>
              </a:ext>
            </a:extLst>
          </p:cNvPr>
          <p:cNvSpPr txBox="1">
            <a:spLocks noChangeArrowheads="1"/>
          </p:cNvSpPr>
          <p:nvPr/>
        </p:nvSpPr>
        <p:spPr bwMode="auto">
          <a:xfrm>
            <a:off x="6502401" y="1397001"/>
            <a:ext cx="5185833" cy="853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en-US" altLang="en-US" sz="3733" dirty="0">
                <a:latin typeface="Times New Roman" panose="02020603050405020304" pitchFamily="18" charset="0"/>
              </a:rPr>
              <a:t>FELE Pass Rates</a:t>
            </a:r>
          </a:p>
        </p:txBody>
      </p:sp>
      <p:sp>
        <p:nvSpPr>
          <p:cNvPr id="49156" name="Content Placeholder 2">
            <a:extLst>
              <a:ext uri="{FF2B5EF4-FFF2-40B4-BE49-F238E27FC236}">
                <a16:creationId xmlns:a16="http://schemas.microsoft.com/office/drawing/2014/main" id="{BA26FEC5-39EA-1146-8F39-1BC698840BA9}"/>
              </a:ext>
            </a:extLst>
          </p:cNvPr>
          <p:cNvSpPr txBox="1">
            <a:spLocks noChangeArrowheads="1"/>
          </p:cNvSpPr>
          <p:nvPr/>
        </p:nvSpPr>
        <p:spPr bwMode="auto">
          <a:xfrm>
            <a:off x="6400801" y="2514601"/>
            <a:ext cx="5389033" cy="3915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marL="284163" indent="-2841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800"/>
              </a:spcBef>
              <a:buClr>
                <a:schemeClr val="tx1"/>
              </a:buClr>
              <a:buFont typeface="Arial" panose="020B0604020202020204" pitchFamily="34" charset="0"/>
              <a:buChar char="•"/>
            </a:pPr>
            <a:r>
              <a:rPr lang="en-US" altLang="en-US" sz="1867" dirty="0">
                <a:latin typeface="Times New Roman" panose="02020603050405020304" pitchFamily="18" charset="0"/>
              </a:rPr>
              <a:t>Subtest 1: 88% pass rate, state avg. 67%</a:t>
            </a:r>
            <a:br>
              <a:rPr lang="en-US" altLang="en-US" sz="1867">
                <a:latin typeface="Times New Roman" panose="02020603050405020304" pitchFamily="18" charset="0"/>
              </a:rPr>
            </a:br>
            <a:endParaRPr lang="en-US" altLang="en-US" sz="1867">
              <a:latin typeface="Times New Roman" panose="02020603050405020304" pitchFamily="18" charset="0"/>
            </a:endParaRPr>
          </a:p>
          <a:p>
            <a:pPr>
              <a:spcBef>
                <a:spcPts val="800"/>
              </a:spcBef>
              <a:buClr>
                <a:schemeClr val="tx1"/>
              </a:buClr>
              <a:buFont typeface="Arial" panose="020B0604020202020204" pitchFamily="34" charset="0"/>
              <a:buChar char="•"/>
            </a:pPr>
            <a:r>
              <a:rPr lang="en-US" altLang="en-US" sz="1867" dirty="0">
                <a:latin typeface="Times New Roman" panose="02020603050405020304" pitchFamily="18" charset="0"/>
              </a:rPr>
              <a:t>Subtest 2: 89% pass rate, state avg. 64%</a:t>
            </a:r>
            <a:br>
              <a:rPr lang="en-US" altLang="en-US" sz="1867">
                <a:latin typeface="Times New Roman" panose="02020603050405020304" pitchFamily="18" charset="0"/>
              </a:rPr>
            </a:br>
            <a:endParaRPr lang="en-US" altLang="en-US" sz="1867">
              <a:latin typeface="Times New Roman" panose="02020603050405020304" pitchFamily="18" charset="0"/>
            </a:endParaRPr>
          </a:p>
          <a:p>
            <a:pPr>
              <a:spcBef>
                <a:spcPts val="800"/>
              </a:spcBef>
              <a:buClr>
                <a:schemeClr val="tx1"/>
              </a:buClr>
              <a:buFont typeface="Arial" panose="020B0604020202020204" pitchFamily="34" charset="0"/>
              <a:buChar char="•"/>
            </a:pPr>
            <a:r>
              <a:rPr lang="en-US" altLang="en-US" sz="1867" dirty="0">
                <a:latin typeface="Times New Roman" panose="02020603050405020304" pitchFamily="18" charset="0"/>
              </a:rPr>
              <a:t>Subtest 3: 84% pass rate, state avg. 59%</a:t>
            </a:r>
            <a:br>
              <a:rPr lang="en-US" altLang="en-US" sz="1867">
                <a:latin typeface="Times New Roman" panose="02020603050405020304" pitchFamily="18" charset="0"/>
              </a:rPr>
            </a:br>
            <a:endParaRPr lang="en-US" altLang="en-US" sz="1867">
              <a:latin typeface="Times New Roman" panose="02020603050405020304" pitchFamily="18" charset="0"/>
            </a:endParaRPr>
          </a:p>
          <a:p>
            <a:pPr>
              <a:spcBef>
                <a:spcPts val="800"/>
              </a:spcBef>
              <a:buClr>
                <a:schemeClr val="tx1"/>
              </a:buClr>
              <a:buFont typeface="Arial" panose="020B0604020202020204" pitchFamily="34" charset="0"/>
              <a:buChar char="•"/>
            </a:pPr>
            <a:r>
              <a:rPr lang="en-US" altLang="en-US" sz="1867" dirty="0">
                <a:latin typeface="Times New Roman" panose="02020603050405020304" pitchFamily="18" charset="0"/>
              </a:rPr>
              <a:t>WPA Subtest 3: 70% pass rate, state avg. 57%</a:t>
            </a:r>
            <a:br>
              <a:rPr lang="en-US" altLang="en-US" sz="1867">
                <a:latin typeface="Times New Roman" panose="02020603050405020304" pitchFamily="18" charset="0"/>
              </a:rPr>
            </a:br>
            <a:endParaRPr lang="en-US" altLang="en-US" sz="1867">
              <a:latin typeface="Times New Roman" panose="02020603050405020304" pitchFamily="18" charset="0"/>
            </a:endParaRPr>
          </a:p>
          <a:p>
            <a:pPr>
              <a:spcBef>
                <a:spcPts val="800"/>
              </a:spcBef>
              <a:buClr>
                <a:schemeClr val="tx1"/>
              </a:buClr>
              <a:buFont typeface="Arial" panose="020B0604020202020204" pitchFamily="34" charset="0"/>
              <a:buChar char="•"/>
            </a:pPr>
            <a:r>
              <a:rPr lang="en-US" altLang="en-US" sz="1867" dirty="0">
                <a:latin typeface="Times New Roman" panose="02020603050405020304" pitchFamily="18" charset="0"/>
              </a:rPr>
              <a:t>FELE preparation integrated into coursework</a:t>
            </a:r>
            <a:br>
              <a:rPr lang="en-US" altLang="en-US" sz="1867">
                <a:latin typeface="Times New Roman" panose="02020603050405020304" pitchFamily="18" charset="0"/>
              </a:rPr>
            </a:br>
            <a:endParaRPr lang="en-US" altLang="en-US" sz="1867">
              <a:latin typeface="Times New Roman" panose="02020603050405020304" pitchFamily="18" charset="0"/>
            </a:endParaRPr>
          </a:p>
          <a:p>
            <a:pPr>
              <a:spcBef>
                <a:spcPts val="800"/>
              </a:spcBef>
              <a:buClr>
                <a:schemeClr val="tx1"/>
              </a:buClr>
              <a:buFont typeface="Arial" panose="020B0604020202020204" pitchFamily="34" charset="0"/>
              <a:buChar char="•"/>
            </a:pPr>
            <a:r>
              <a:rPr lang="en-US" altLang="en-US" sz="1867" dirty="0">
                <a:latin typeface="Times New Roman" panose="02020603050405020304" pitchFamily="18" charset="0"/>
              </a:rPr>
              <a:t>FELE Remediation Plan for those who do not pass on the first 2 attempts</a:t>
            </a:r>
          </a:p>
        </p:txBody>
      </p:sp>
      <p:cxnSp>
        <p:nvCxnSpPr>
          <p:cNvPr id="10" name="Straight Connector 9">
            <a:extLst>
              <a:ext uri="{FF2B5EF4-FFF2-40B4-BE49-F238E27FC236}">
                <a16:creationId xmlns:a16="http://schemas.microsoft.com/office/drawing/2014/main" id="{DE888E11-B422-164E-89F9-11C66FB1B1EB}"/>
              </a:ext>
            </a:extLst>
          </p:cNvPr>
          <p:cNvCxnSpPr>
            <a:cxnSpLocks noChangeShapeType="1"/>
          </p:cNvCxnSpPr>
          <p:nvPr/>
        </p:nvCxnSpPr>
        <p:spPr bwMode="auto">
          <a:xfrm flipH="1">
            <a:off x="6096001" y="1397000"/>
            <a:ext cx="14817" cy="5384800"/>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nvGrpSpPr>
          <p:cNvPr id="49158" name="Group 10">
            <a:extLst>
              <a:ext uri="{FF2B5EF4-FFF2-40B4-BE49-F238E27FC236}">
                <a16:creationId xmlns:a16="http://schemas.microsoft.com/office/drawing/2014/main" id="{D9267A41-E77C-684D-B830-7ED8BB4246AE}"/>
              </a:ext>
            </a:extLst>
          </p:cNvPr>
          <p:cNvGrpSpPr>
            <a:grpSpLocks/>
          </p:cNvGrpSpPr>
          <p:nvPr/>
        </p:nvGrpSpPr>
        <p:grpSpPr bwMode="auto">
          <a:xfrm>
            <a:off x="203200" y="203200"/>
            <a:ext cx="5149851" cy="1143000"/>
            <a:chOff x="152400" y="152400"/>
            <a:chExt cx="3862587" cy="857399"/>
          </a:xfrm>
        </p:grpSpPr>
        <p:pic>
          <p:nvPicPr>
            <p:cNvPr id="49159" name="Picture 11" descr="College-Education-H.eps">
              <a:extLst>
                <a:ext uri="{FF2B5EF4-FFF2-40B4-BE49-F238E27FC236}">
                  <a16:creationId xmlns:a16="http://schemas.microsoft.com/office/drawing/2014/main" id="{35FDC733-C6CE-E149-81E3-3E1141B54765}"/>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0" name="Picture 12">
              <a:extLst>
                <a:ext uri="{FF2B5EF4-FFF2-40B4-BE49-F238E27FC236}">
                  <a16:creationId xmlns:a16="http://schemas.microsoft.com/office/drawing/2014/main" id="{1846DBCA-91DC-A645-8378-4EFC700AB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350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53249" name="Text Placeholder 2">
            <a:extLst>
              <a:ext uri="{FF2B5EF4-FFF2-40B4-BE49-F238E27FC236}">
                <a16:creationId xmlns:a16="http://schemas.microsoft.com/office/drawing/2014/main" id="{6AD9EB5B-16BF-A449-A6BA-04D16A752037}"/>
              </a:ext>
            </a:extLst>
          </p:cNvPr>
          <p:cNvSpPr txBox="1">
            <a:spLocks/>
          </p:cNvSpPr>
          <p:nvPr/>
        </p:nvSpPr>
        <p:spPr bwMode="auto">
          <a:xfrm>
            <a:off x="6096000" y="1915584"/>
            <a:ext cx="5994400"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70000"/>
              </a:lnSpc>
              <a:spcBef>
                <a:spcPct val="20000"/>
              </a:spcBef>
              <a:buFont typeface="Arial" panose="020B0604020202020204" pitchFamily="34" charset="0"/>
              <a:buNone/>
            </a:pPr>
            <a:r>
              <a:rPr lang="en-US" altLang="en-US" sz="3733">
                <a:solidFill>
                  <a:srgbClr val="000000"/>
                </a:solidFill>
                <a:latin typeface="Times New Roman" panose="02020603050405020304" pitchFamily="18" charset="0"/>
              </a:rPr>
              <a:t>Graduation Requirements</a:t>
            </a:r>
          </a:p>
        </p:txBody>
      </p:sp>
      <p:sp>
        <p:nvSpPr>
          <p:cNvPr id="53250" name="Content Placeholder 3">
            <a:extLst>
              <a:ext uri="{FF2B5EF4-FFF2-40B4-BE49-F238E27FC236}">
                <a16:creationId xmlns:a16="http://schemas.microsoft.com/office/drawing/2014/main" id="{5F53F0C9-014B-EF41-8B32-06CFEBA6EEF0}"/>
              </a:ext>
            </a:extLst>
          </p:cNvPr>
          <p:cNvSpPr txBox="1">
            <a:spLocks noChangeArrowheads="1"/>
          </p:cNvSpPr>
          <p:nvPr/>
        </p:nvSpPr>
        <p:spPr bwMode="auto">
          <a:xfrm>
            <a:off x="6233584" y="2626784"/>
            <a:ext cx="57404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marL="341313" indent="-3413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30000"/>
              </a:lnSpc>
              <a:spcBef>
                <a:spcPct val="20000"/>
              </a:spcBef>
              <a:buClr>
                <a:schemeClr val="tx1"/>
              </a:buClr>
              <a:buFont typeface="Arial" panose="020B0604020202020204" pitchFamily="34" charset="0"/>
              <a:buChar char="•"/>
            </a:pPr>
            <a:r>
              <a:rPr lang="en-US" altLang="en-US">
                <a:solidFill>
                  <a:srgbClr val="000000"/>
                </a:solidFill>
                <a:latin typeface="Times New Roman" panose="02020603050405020304" pitchFamily="18" charset="0"/>
              </a:rPr>
              <a:t>Program coursework / Signature Assessment mastery</a:t>
            </a:r>
          </a:p>
          <a:p>
            <a:pPr>
              <a:lnSpc>
                <a:spcPct val="130000"/>
              </a:lnSpc>
              <a:spcBef>
                <a:spcPct val="20000"/>
              </a:spcBef>
              <a:buClr>
                <a:schemeClr val="tx1"/>
              </a:buClr>
              <a:buFont typeface="Arial" panose="020B0604020202020204" pitchFamily="34" charset="0"/>
              <a:buChar char="•"/>
            </a:pPr>
            <a:r>
              <a:rPr lang="en-US" altLang="en-US">
                <a:solidFill>
                  <a:srgbClr val="000000"/>
                </a:solidFill>
                <a:latin typeface="Times New Roman" panose="02020603050405020304" pitchFamily="18" charset="0"/>
              </a:rPr>
              <a:t>Passing all subtests of the FELE</a:t>
            </a:r>
          </a:p>
          <a:p>
            <a:pPr>
              <a:lnSpc>
                <a:spcPct val="130000"/>
              </a:lnSpc>
              <a:spcBef>
                <a:spcPct val="20000"/>
              </a:spcBef>
              <a:buClr>
                <a:schemeClr val="tx1"/>
              </a:buClr>
              <a:buFont typeface="Arial" panose="020B0604020202020204" pitchFamily="34" charset="0"/>
              <a:buChar char="•"/>
            </a:pPr>
            <a:r>
              <a:rPr lang="en-US" altLang="en-US">
                <a:solidFill>
                  <a:srgbClr val="000000"/>
                </a:solidFill>
                <a:latin typeface="Times New Roman" panose="02020603050405020304" pitchFamily="18" charset="0"/>
              </a:rPr>
              <a:t>80 hours of mentoring</a:t>
            </a:r>
          </a:p>
          <a:p>
            <a:pPr>
              <a:lnSpc>
                <a:spcPct val="130000"/>
              </a:lnSpc>
              <a:spcBef>
                <a:spcPct val="20000"/>
              </a:spcBef>
              <a:buClr>
                <a:schemeClr val="tx1"/>
              </a:buClr>
              <a:buFont typeface="Arial" panose="020B0604020202020204" pitchFamily="34" charset="0"/>
              <a:buChar char="•"/>
            </a:pPr>
            <a:r>
              <a:rPr lang="en-US" altLang="en-US">
                <a:solidFill>
                  <a:srgbClr val="000000"/>
                </a:solidFill>
                <a:latin typeface="Times New Roman" panose="02020603050405020304" pitchFamily="18" charset="0"/>
              </a:rPr>
              <a:t>165 hours of field experience</a:t>
            </a:r>
          </a:p>
          <a:p>
            <a:pPr>
              <a:lnSpc>
                <a:spcPct val="130000"/>
              </a:lnSpc>
              <a:spcBef>
                <a:spcPct val="20000"/>
              </a:spcBef>
              <a:buClr>
                <a:schemeClr val="tx1"/>
              </a:buClr>
              <a:buFont typeface="Arial" panose="020B0604020202020204" pitchFamily="34" charset="0"/>
              <a:buChar char="•"/>
            </a:pPr>
            <a:r>
              <a:rPr lang="en-US" altLang="en-US" dirty="0">
                <a:solidFill>
                  <a:srgbClr val="000000"/>
                </a:solidFill>
                <a:latin typeface="Times New Roman" panose="02020603050405020304" pitchFamily="18" charset="0"/>
              </a:rPr>
              <a:t>ESOL requirement</a:t>
            </a:r>
          </a:p>
          <a:p>
            <a:pPr>
              <a:lnSpc>
                <a:spcPct val="130000"/>
              </a:lnSpc>
              <a:spcBef>
                <a:spcPct val="20000"/>
              </a:spcBef>
              <a:buClr>
                <a:schemeClr val="tx1"/>
              </a:buClr>
              <a:buFont typeface="Arial" panose="020B0604020202020204" pitchFamily="34" charset="0"/>
              <a:buChar char="•"/>
            </a:pPr>
            <a:endParaRPr lang="en-US" altLang="en-US">
              <a:solidFill>
                <a:srgbClr val="000000"/>
              </a:solidFill>
              <a:latin typeface="Times New Roman" panose="02020603050405020304" pitchFamily="18" charset="0"/>
            </a:endParaRPr>
          </a:p>
        </p:txBody>
      </p:sp>
      <p:sp>
        <p:nvSpPr>
          <p:cNvPr id="53251" name="Text Placeholder 4">
            <a:extLst>
              <a:ext uri="{FF2B5EF4-FFF2-40B4-BE49-F238E27FC236}">
                <a16:creationId xmlns:a16="http://schemas.microsoft.com/office/drawing/2014/main" id="{808CEAD3-0C1B-9C43-AFF6-AA5B216EA790}"/>
              </a:ext>
            </a:extLst>
          </p:cNvPr>
          <p:cNvSpPr txBox="1">
            <a:spLocks/>
          </p:cNvSpPr>
          <p:nvPr/>
        </p:nvSpPr>
        <p:spPr bwMode="auto">
          <a:xfrm>
            <a:off x="304801" y="1813984"/>
            <a:ext cx="5389033"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nchor="ct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Font typeface="Wingdings" pitchFamily="2" charset="2"/>
              <a:buNone/>
            </a:pPr>
            <a:r>
              <a:rPr lang="en-US" altLang="en-US" sz="3733" dirty="0">
                <a:latin typeface="Times New Roman" panose="02020603050405020304" pitchFamily="18" charset="0"/>
              </a:rPr>
              <a:t>Program Components</a:t>
            </a:r>
          </a:p>
        </p:txBody>
      </p:sp>
      <p:sp>
        <p:nvSpPr>
          <p:cNvPr id="28677" name="Content Placeholder 5">
            <a:extLst>
              <a:ext uri="{FF2B5EF4-FFF2-40B4-BE49-F238E27FC236}">
                <a16:creationId xmlns:a16="http://schemas.microsoft.com/office/drawing/2014/main" id="{C6951E14-1A1C-7A4F-B484-63211A885372}"/>
              </a:ext>
            </a:extLst>
          </p:cNvPr>
          <p:cNvSpPr txBox="1">
            <a:spLocks noChangeArrowheads="1"/>
          </p:cNvSpPr>
          <p:nvPr/>
        </p:nvSpPr>
        <p:spPr bwMode="auto">
          <a:xfrm>
            <a:off x="311151" y="2717800"/>
            <a:ext cx="5588000" cy="660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marL="341313" indent="-341313">
              <a:defRPr sz="2400">
                <a:solidFill>
                  <a:schemeClr val="tx1"/>
                </a:solidFill>
                <a:latin typeface="Arial" panose="020B0604020202020204" pitchFamily="34" charset="0"/>
                <a:ea typeface="ＭＳ Ｐゴシック" panose="020B0600070205080204" pitchFamily="34" charset="-128"/>
              </a:defRPr>
            </a:lvl1pPr>
            <a:lvl2pPr marL="741363" indent="-28416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20000"/>
              </a:spcBef>
              <a:buClr>
                <a:schemeClr val="tx1"/>
              </a:buClr>
              <a:buFont typeface="Arial" panose="020B0604020202020204" pitchFamily="34" charset="0"/>
              <a:buChar char="•"/>
            </a:pPr>
            <a:r>
              <a:rPr lang="en-US" altLang="en-US" dirty="0">
                <a:solidFill>
                  <a:srgbClr val="000000"/>
                </a:solidFill>
                <a:latin typeface="Times New Roman" panose="02020603050405020304" pitchFamily="18" charset="0"/>
              </a:rPr>
              <a:t>Program Orientation &amp; Expectations</a:t>
            </a:r>
          </a:p>
          <a:p>
            <a:pPr>
              <a:lnSpc>
                <a:spcPct val="120000"/>
              </a:lnSpc>
              <a:spcBef>
                <a:spcPct val="20000"/>
              </a:spcBef>
              <a:buClr>
                <a:schemeClr val="tx1"/>
              </a:buClr>
              <a:buFont typeface="Arial" panose="020B0604020202020204" pitchFamily="34" charset="0"/>
              <a:buChar char="•"/>
            </a:pPr>
            <a:r>
              <a:rPr lang="en-US" altLang="en-US" dirty="0">
                <a:solidFill>
                  <a:srgbClr val="000000"/>
                </a:solidFill>
                <a:latin typeface="Times New Roman" panose="02020603050405020304" pitchFamily="18" charset="0"/>
              </a:rPr>
              <a:t>Required credit hours: </a:t>
            </a:r>
          </a:p>
          <a:p>
            <a:pPr lvl="1">
              <a:lnSpc>
                <a:spcPct val="120000"/>
              </a:lnSpc>
              <a:spcBef>
                <a:spcPct val="20000"/>
              </a:spcBef>
              <a:buClr>
                <a:schemeClr val="tx1"/>
              </a:buClr>
              <a:buFont typeface="Arial" panose="020B0604020202020204" pitchFamily="34" charset="0"/>
              <a:buChar char="•"/>
            </a:pPr>
            <a:r>
              <a:rPr lang="en-US" altLang="en-US" dirty="0">
                <a:solidFill>
                  <a:srgbClr val="000000"/>
                </a:solidFill>
                <a:latin typeface="Times New Roman" panose="02020603050405020304" pitchFamily="18" charset="0"/>
              </a:rPr>
              <a:t>Master’s degree – 33 </a:t>
            </a:r>
            <a:r>
              <a:rPr lang="en-US" altLang="en-US" dirty="0" err="1">
                <a:solidFill>
                  <a:srgbClr val="000000"/>
                </a:solidFill>
                <a:latin typeface="Times New Roman" panose="02020603050405020304" pitchFamily="18" charset="0"/>
              </a:rPr>
              <a:t>hrs</a:t>
            </a:r>
            <a:r>
              <a:rPr lang="en-US" altLang="en-US" dirty="0">
                <a:solidFill>
                  <a:srgbClr val="000000"/>
                </a:solidFill>
                <a:latin typeface="Times New Roman" panose="02020603050405020304" pitchFamily="18" charset="0"/>
              </a:rPr>
              <a:t>	</a:t>
            </a:r>
          </a:p>
          <a:p>
            <a:pPr lvl="1">
              <a:lnSpc>
                <a:spcPct val="120000"/>
              </a:lnSpc>
              <a:spcBef>
                <a:spcPct val="20000"/>
              </a:spcBef>
              <a:buClr>
                <a:schemeClr val="tx1"/>
              </a:buClr>
              <a:buFont typeface="Arial" panose="020B0604020202020204" pitchFamily="34" charset="0"/>
              <a:buChar char="•"/>
            </a:pPr>
            <a:r>
              <a:rPr lang="en-US" altLang="en-US" dirty="0">
                <a:solidFill>
                  <a:srgbClr val="000000"/>
                </a:solidFill>
                <a:latin typeface="Times New Roman" panose="02020603050405020304" pitchFamily="18" charset="0"/>
              </a:rPr>
              <a:t>Specialist degree – 33 </a:t>
            </a:r>
            <a:r>
              <a:rPr lang="en-US" altLang="en-US" dirty="0" err="1">
                <a:solidFill>
                  <a:srgbClr val="000000"/>
                </a:solidFill>
                <a:latin typeface="Times New Roman" panose="02020603050405020304" pitchFamily="18" charset="0"/>
              </a:rPr>
              <a:t>hrs</a:t>
            </a:r>
            <a:endParaRPr lang="en-US" altLang="en-US" dirty="0">
              <a:solidFill>
                <a:srgbClr val="000000"/>
              </a:solidFill>
              <a:latin typeface="Times New Roman" panose="02020603050405020304" pitchFamily="18" charset="0"/>
            </a:endParaRPr>
          </a:p>
          <a:p>
            <a:pPr>
              <a:lnSpc>
                <a:spcPct val="120000"/>
              </a:lnSpc>
              <a:spcBef>
                <a:spcPct val="20000"/>
              </a:spcBef>
              <a:buClr>
                <a:schemeClr val="tx1"/>
              </a:buClr>
              <a:buFont typeface="Arial" panose="020B0604020202020204" pitchFamily="34" charset="0"/>
              <a:buChar char="•"/>
            </a:pPr>
            <a:r>
              <a:rPr lang="en-US" altLang="en-US" dirty="0">
                <a:solidFill>
                  <a:srgbClr val="000000"/>
                </a:solidFill>
                <a:latin typeface="Times New Roman" panose="02020603050405020304" pitchFamily="18" charset="0"/>
              </a:rPr>
              <a:t>2 courses per semester = completion in 2 years</a:t>
            </a:r>
          </a:p>
          <a:p>
            <a:pPr>
              <a:lnSpc>
                <a:spcPct val="120000"/>
              </a:lnSpc>
              <a:spcBef>
                <a:spcPct val="20000"/>
              </a:spcBef>
              <a:buClr>
                <a:schemeClr val="tx1"/>
              </a:buClr>
              <a:buFont typeface="Arial" panose="020B0604020202020204" pitchFamily="34" charset="0"/>
              <a:buChar char="•"/>
            </a:pPr>
            <a:r>
              <a:rPr lang="en-US" altLang="en-US" dirty="0">
                <a:solidFill>
                  <a:srgbClr val="000000"/>
                </a:solidFill>
                <a:latin typeface="Times New Roman" panose="02020603050405020304" pitchFamily="18" charset="0"/>
              </a:rPr>
              <a:t>“Fireside Chat” Zoom for new students and potential applicants throughout year</a:t>
            </a:r>
          </a:p>
          <a:p>
            <a:pPr>
              <a:lnSpc>
                <a:spcPct val="120000"/>
              </a:lnSpc>
              <a:spcBef>
                <a:spcPct val="20000"/>
              </a:spcBef>
              <a:buClr>
                <a:schemeClr val="tx1"/>
              </a:buClr>
              <a:buFont typeface="Arial" panose="020B0604020202020204" pitchFamily="34" charset="0"/>
              <a:buChar char="•"/>
            </a:pPr>
            <a:endParaRPr lang="en-US" altLang="en-US" sz="3733" dirty="0">
              <a:solidFill>
                <a:srgbClr val="800000"/>
              </a:solidFill>
              <a:latin typeface="Times New Roman" panose="02020603050405020304" pitchFamily="18" charset="0"/>
            </a:endParaRPr>
          </a:p>
        </p:txBody>
      </p:sp>
      <p:cxnSp>
        <p:nvCxnSpPr>
          <p:cNvPr id="10" name="Straight Connector 9">
            <a:extLst>
              <a:ext uri="{FF2B5EF4-FFF2-40B4-BE49-F238E27FC236}">
                <a16:creationId xmlns:a16="http://schemas.microsoft.com/office/drawing/2014/main" id="{A2BE7EDC-B4F3-5B4B-92EC-1C80BCDF0D79}"/>
              </a:ext>
            </a:extLst>
          </p:cNvPr>
          <p:cNvCxnSpPr>
            <a:cxnSpLocks noChangeShapeType="1"/>
          </p:cNvCxnSpPr>
          <p:nvPr/>
        </p:nvCxnSpPr>
        <p:spPr bwMode="auto">
          <a:xfrm flipH="1">
            <a:off x="5979584" y="1407584"/>
            <a:ext cx="14816" cy="5247216"/>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nvGrpSpPr>
          <p:cNvPr id="53254" name="Group 6">
            <a:extLst>
              <a:ext uri="{FF2B5EF4-FFF2-40B4-BE49-F238E27FC236}">
                <a16:creationId xmlns:a16="http://schemas.microsoft.com/office/drawing/2014/main" id="{B2FD1760-1E7C-8B43-BDBF-D1339DDDB90A}"/>
              </a:ext>
            </a:extLst>
          </p:cNvPr>
          <p:cNvGrpSpPr>
            <a:grpSpLocks/>
          </p:cNvGrpSpPr>
          <p:nvPr/>
        </p:nvGrpSpPr>
        <p:grpSpPr bwMode="auto">
          <a:xfrm>
            <a:off x="203200" y="203200"/>
            <a:ext cx="5149851" cy="1143000"/>
            <a:chOff x="152400" y="152400"/>
            <a:chExt cx="3862587" cy="857399"/>
          </a:xfrm>
        </p:grpSpPr>
        <p:pic>
          <p:nvPicPr>
            <p:cNvPr id="53255" name="Picture 7" descr="College-Education-H.eps">
              <a:extLst>
                <a:ext uri="{FF2B5EF4-FFF2-40B4-BE49-F238E27FC236}">
                  <a16:creationId xmlns:a16="http://schemas.microsoft.com/office/drawing/2014/main" id="{E3579F43-3704-554B-91C1-9FB39B9D2F8C}"/>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6" name="Picture 8">
              <a:extLst>
                <a:ext uri="{FF2B5EF4-FFF2-40B4-BE49-F238E27FC236}">
                  <a16:creationId xmlns:a16="http://schemas.microsoft.com/office/drawing/2014/main" id="{299E778E-0FE2-BE4F-A562-5799FF008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054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55297" name="Text Placeholder 8">
            <a:extLst>
              <a:ext uri="{FF2B5EF4-FFF2-40B4-BE49-F238E27FC236}">
                <a16:creationId xmlns:a16="http://schemas.microsoft.com/office/drawing/2014/main" id="{6051FCA3-740A-A244-8EED-DDD6E9E1DB2C}"/>
              </a:ext>
            </a:extLst>
          </p:cNvPr>
          <p:cNvSpPr txBox="1">
            <a:spLocks/>
          </p:cNvSpPr>
          <p:nvPr/>
        </p:nvSpPr>
        <p:spPr bwMode="auto">
          <a:xfrm>
            <a:off x="514351" y="1458384"/>
            <a:ext cx="5892800"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en-US" altLang="en-US" dirty="0">
                <a:latin typeface="Times New Roman" panose="02020603050405020304" pitchFamily="18" charset="0"/>
              </a:rPr>
              <a:t>Core Courses aligned with FPLS &amp; FELE Competencies and Skills</a:t>
            </a:r>
          </a:p>
          <a:p>
            <a:pPr>
              <a:spcBef>
                <a:spcPct val="20000"/>
              </a:spcBef>
              <a:buFont typeface="Arial" panose="020B0604020202020204" pitchFamily="34" charset="0"/>
              <a:buNone/>
            </a:pPr>
            <a:r>
              <a:rPr lang="en-US" altLang="en-US">
                <a:latin typeface="Times New Roman" panose="02020603050405020304" pitchFamily="18" charset="0"/>
              </a:rPr>
              <a:t>(9 courses - 27 hrs)</a:t>
            </a:r>
          </a:p>
        </p:txBody>
      </p:sp>
      <p:sp>
        <p:nvSpPr>
          <p:cNvPr id="55298" name="Content Placeholder 9">
            <a:extLst>
              <a:ext uri="{FF2B5EF4-FFF2-40B4-BE49-F238E27FC236}">
                <a16:creationId xmlns:a16="http://schemas.microsoft.com/office/drawing/2014/main" id="{4E562EA9-B5B5-334A-8DCA-BDDED9B5A5B2}"/>
              </a:ext>
            </a:extLst>
          </p:cNvPr>
          <p:cNvSpPr txBox="1">
            <a:spLocks noChangeArrowheads="1"/>
          </p:cNvSpPr>
          <p:nvPr/>
        </p:nvSpPr>
        <p:spPr bwMode="auto">
          <a:xfrm>
            <a:off x="514351" y="2880784"/>
            <a:ext cx="6096000" cy="5729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marL="341313" indent="-3413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Practical Experiences in Ed Leadership</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Teacher Leadership Development</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Data Driven School Improvement</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Planning Effective Instruction</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Leadership for Diversity </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Instructional Leadership</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Resource Management for Ed Leaders</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The Principalship</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Legal Aspects of Public School Administration</a:t>
            </a:r>
          </a:p>
        </p:txBody>
      </p:sp>
      <p:sp>
        <p:nvSpPr>
          <p:cNvPr id="55299" name="Text Placeholder 10">
            <a:extLst>
              <a:ext uri="{FF2B5EF4-FFF2-40B4-BE49-F238E27FC236}">
                <a16:creationId xmlns:a16="http://schemas.microsoft.com/office/drawing/2014/main" id="{A9BFE022-AAF1-1D44-8FD3-523701D7E2F2}"/>
              </a:ext>
            </a:extLst>
          </p:cNvPr>
          <p:cNvSpPr txBox="1">
            <a:spLocks noChangeArrowheads="1"/>
          </p:cNvSpPr>
          <p:nvPr/>
        </p:nvSpPr>
        <p:spPr bwMode="auto">
          <a:xfrm>
            <a:off x="6908800" y="1458385"/>
            <a:ext cx="4470400" cy="1229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en-US" altLang="en-US" dirty="0">
                <a:latin typeface="Times New Roman" panose="02020603050405020304" pitchFamily="18" charset="0"/>
              </a:rPr>
              <a:t>Required Elective Courses </a:t>
            </a:r>
          </a:p>
          <a:p>
            <a:pPr>
              <a:spcBef>
                <a:spcPct val="20000"/>
              </a:spcBef>
              <a:buFont typeface="Arial" panose="020B0604020202020204" pitchFamily="34" charset="0"/>
              <a:buNone/>
            </a:pPr>
            <a:r>
              <a:rPr lang="en-US" altLang="en-US" dirty="0">
                <a:latin typeface="Times New Roman" panose="02020603050405020304" pitchFamily="18" charset="0"/>
              </a:rPr>
              <a:t>(2 courses – 6 </a:t>
            </a:r>
            <a:r>
              <a:rPr lang="en-US" altLang="en-US" dirty="0" err="1">
                <a:latin typeface="Times New Roman" panose="02020603050405020304" pitchFamily="18" charset="0"/>
              </a:rPr>
              <a:t>hrs</a:t>
            </a:r>
            <a:r>
              <a:rPr lang="en-US" altLang="en-US" dirty="0">
                <a:latin typeface="Times New Roman" panose="02020603050405020304" pitchFamily="18" charset="0"/>
              </a:rPr>
              <a:t>)</a:t>
            </a:r>
          </a:p>
        </p:txBody>
      </p:sp>
      <p:sp>
        <p:nvSpPr>
          <p:cNvPr id="55300" name="Content Placeholder 11">
            <a:extLst>
              <a:ext uri="{FF2B5EF4-FFF2-40B4-BE49-F238E27FC236}">
                <a16:creationId xmlns:a16="http://schemas.microsoft.com/office/drawing/2014/main" id="{A0183135-C603-6948-ADF6-B8D5DA44C2C5}"/>
              </a:ext>
            </a:extLst>
          </p:cNvPr>
          <p:cNvSpPr txBox="1">
            <a:spLocks noChangeArrowheads="1"/>
          </p:cNvSpPr>
          <p:nvPr/>
        </p:nvSpPr>
        <p:spPr bwMode="auto">
          <a:xfrm>
            <a:off x="6908800" y="2880784"/>
            <a:ext cx="4673600" cy="2181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lvl1pPr marL="341313" indent="-3413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Educational Leadership</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Ethics in Educational Leadership </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Applications of Policy (Specialist’s)</a:t>
            </a:r>
          </a:p>
          <a:p>
            <a:pPr>
              <a:spcBef>
                <a:spcPct val="20000"/>
              </a:spcBef>
              <a:buClr>
                <a:schemeClr val="tx1"/>
              </a:buClr>
              <a:buFont typeface="Arial" panose="020B0604020202020204" pitchFamily="34" charset="0"/>
              <a:buChar char="•"/>
            </a:pPr>
            <a:r>
              <a:rPr lang="en-US" altLang="en-US" sz="2133" dirty="0">
                <a:latin typeface="Times New Roman" panose="02020603050405020304" pitchFamily="18" charset="0"/>
              </a:rPr>
              <a:t>Intro to Program Evaluation</a:t>
            </a:r>
          </a:p>
        </p:txBody>
      </p:sp>
      <p:grpSp>
        <p:nvGrpSpPr>
          <p:cNvPr id="55301" name="Group 5">
            <a:extLst>
              <a:ext uri="{FF2B5EF4-FFF2-40B4-BE49-F238E27FC236}">
                <a16:creationId xmlns:a16="http://schemas.microsoft.com/office/drawing/2014/main" id="{46B45D45-B258-7C45-963B-FDBEE3FB7D54}"/>
              </a:ext>
            </a:extLst>
          </p:cNvPr>
          <p:cNvGrpSpPr>
            <a:grpSpLocks/>
          </p:cNvGrpSpPr>
          <p:nvPr/>
        </p:nvGrpSpPr>
        <p:grpSpPr bwMode="auto">
          <a:xfrm>
            <a:off x="203200" y="203200"/>
            <a:ext cx="5149851" cy="1143000"/>
            <a:chOff x="152400" y="152400"/>
            <a:chExt cx="3862587" cy="857399"/>
          </a:xfrm>
        </p:grpSpPr>
        <p:pic>
          <p:nvPicPr>
            <p:cNvPr id="55302" name="Picture 6" descr="College-Education-H.eps">
              <a:extLst>
                <a:ext uri="{FF2B5EF4-FFF2-40B4-BE49-F238E27FC236}">
                  <a16:creationId xmlns:a16="http://schemas.microsoft.com/office/drawing/2014/main" id="{49A5EFF9-B020-6740-9709-331D36CB04B6}"/>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3" name="Picture 7">
              <a:extLst>
                <a:ext uri="{FF2B5EF4-FFF2-40B4-BE49-F238E27FC236}">
                  <a16:creationId xmlns:a16="http://schemas.microsoft.com/office/drawing/2014/main" id="{2994ECC2-905A-334D-B4CC-143ADD24DA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5838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02DB89AF-49AB-F740-A9AB-3EBE213A2DBE}"/>
              </a:ext>
            </a:extLst>
          </p:cNvPr>
          <p:cNvSpPr>
            <a:spLocks noGrp="1"/>
          </p:cNvSpPr>
          <p:nvPr>
            <p:ph type="title"/>
          </p:nvPr>
        </p:nvSpPr>
        <p:spPr>
          <a:xfrm>
            <a:off x="1422400" y="1121834"/>
            <a:ext cx="9245600" cy="884767"/>
          </a:xfrm>
        </p:spPr>
        <p:txBody>
          <a:bodyPr/>
          <a:lstStyle/>
          <a:p>
            <a:pPr algn="ctr"/>
            <a:r>
              <a:rPr lang="en-US" altLang="en-US" sz="3733">
                <a:latin typeface="Times New Roman" panose="02020603050405020304" pitchFamily="18" charset="0"/>
                <a:ea typeface="ＭＳ Ｐゴシック" panose="020B0600070205080204" pitchFamily="34" charset="-128"/>
              </a:rPr>
              <a:t>Admission Process</a:t>
            </a:r>
          </a:p>
        </p:txBody>
      </p:sp>
      <p:sp>
        <p:nvSpPr>
          <p:cNvPr id="57346" name="Content Placeholder 3">
            <a:extLst>
              <a:ext uri="{FF2B5EF4-FFF2-40B4-BE49-F238E27FC236}">
                <a16:creationId xmlns:a16="http://schemas.microsoft.com/office/drawing/2014/main" id="{575F265E-78DB-7944-A5AF-B4108B30C576}"/>
              </a:ext>
            </a:extLst>
          </p:cNvPr>
          <p:cNvSpPr>
            <a:spLocks noGrp="1"/>
          </p:cNvSpPr>
          <p:nvPr>
            <p:ph idx="1"/>
          </p:nvPr>
        </p:nvSpPr>
        <p:spPr>
          <a:xfrm>
            <a:off x="406400" y="1960034"/>
            <a:ext cx="11277600" cy="4897967"/>
          </a:xfrm>
        </p:spPr>
        <p:txBody>
          <a:bodyPr vert="horz" lIns="91440" tIns="45720" rIns="91440" bIns="45720" rtlCol="0" anchor="t">
            <a:normAutofit/>
          </a:bodyPr>
          <a:lstStyle/>
          <a:p>
            <a:pPr>
              <a:buClr>
                <a:schemeClr val="tx1"/>
              </a:buClr>
            </a:pPr>
            <a:r>
              <a:rPr lang="en-US" altLang="en-US" sz="2100" dirty="0">
                <a:latin typeface="Times New Roman"/>
                <a:ea typeface="ＭＳ Ｐゴシック"/>
                <a:cs typeface="Times New Roman"/>
              </a:rPr>
              <a:t>Application deadlines:</a:t>
            </a:r>
          </a:p>
          <a:p>
            <a:pPr lvl="1">
              <a:buClr>
                <a:schemeClr val="tx1"/>
              </a:buClr>
            </a:pPr>
            <a:r>
              <a:rPr lang="en-US" altLang="en-US" sz="2100" dirty="0">
                <a:latin typeface="Times New Roman"/>
                <a:ea typeface="ＭＳ Ｐゴシック"/>
                <a:cs typeface="Times New Roman"/>
              </a:rPr>
              <a:t>Summer 2022 Admission – </a:t>
            </a:r>
            <a:r>
              <a:rPr lang="en-US" altLang="en-US" sz="2100" b="1" dirty="0">
                <a:latin typeface="Times New Roman"/>
                <a:ea typeface="ＭＳ Ｐゴシック"/>
                <a:cs typeface="Times New Roman"/>
              </a:rPr>
              <a:t>March 1</a:t>
            </a:r>
            <a:r>
              <a:rPr lang="en-US" altLang="en-US" sz="2100" b="1" baseline="30000" dirty="0">
                <a:latin typeface="Times New Roman"/>
                <a:ea typeface="ＭＳ Ｐゴシック"/>
                <a:cs typeface="Times New Roman"/>
              </a:rPr>
              <a:t>st</a:t>
            </a:r>
            <a:r>
              <a:rPr lang="en-US" altLang="en-US" sz="2100" b="1" dirty="0">
                <a:latin typeface="Times New Roman"/>
                <a:ea typeface="ＭＳ Ｐゴシック"/>
                <a:cs typeface="Times New Roman"/>
              </a:rPr>
              <a:t> </a:t>
            </a:r>
            <a:endParaRPr lang="en-US" altLang="en-US" sz="2100" b="1" dirty="0">
              <a:latin typeface="Times New Roman" panose="02020603050405020304" pitchFamily="18" charset="0"/>
              <a:ea typeface="ＭＳ Ｐゴシック" panose="020B0600070205080204" pitchFamily="34" charset="-128"/>
              <a:cs typeface="Times New Roman"/>
            </a:endParaRPr>
          </a:p>
          <a:p>
            <a:pPr lvl="1">
              <a:buClr>
                <a:schemeClr val="tx1"/>
              </a:buClr>
            </a:pPr>
            <a:r>
              <a:rPr lang="en-US" altLang="en-US" sz="2100" dirty="0">
                <a:latin typeface="Times New Roman"/>
                <a:ea typeface="ＭＳ Ｐゴシック"/>
                <a:cs typeface="Times New Roman"/>
              </a:rPr>
              <a:t>Fall 2022 Admission – </a:t>
            </a:r>
            <a:r>
              <a:rPr lang="en-US" altLang="en-US" sz="2100" b="1" dirty="0">
                <a:latin typeface="Times New Roman"/>
                <a:ea typeface="ＭＳ Ｐゴシック"/>
                <a:cs typeface="Times New Roman"/>
              </a:rPr>
              <a:t>June 1</a:t>
            </a:r>
            <a:r>
              <a:rPr lang="en-US" altLang="en-US" sz="2100" b="1" baseline="30000" dirty="0">
                <a:latin typeface="Times New Roman"/>
                <a:ea typeface="ＭＳ Ｐゴシック"/>
                <a:cs typeface="Times New Roman"/>
              </a:rPr>
              <a:t>st</a:t>
            </a:r>
            <a:r>
              <a:rPr lang="en-US" altLang="en-US" sz="2100" b="1" dirty="0">
                <a:latin typeface="Times New Roman"/>
                <a:ea typeface="ＭＳ Ｐゴシック"/>
                <a:cs typeface="Times New Roman"/>
              </a:rPr>
              <a:t> </a:t>
            </a:r>
            <a:endParaRPr lang="en-US" altLang="en-US" sz="2133" b="1" baseline="30000" dirty="0">
              <a:latin typeface="Times New Roman" panose="02020603050405020304" pitchFamily="18" charset="0"/>
              <a:ea typeface="ＭＳ Ｐゴシック" panose="020B0600070205080204" pitchFamily="34" charset="-128"/>
            </a:endParaRPr>
          </a:p>
          <a:p>
            <a:pPr>
              <a:buClr>
                <a:schemeClr val="tx1"/>
              </a:buClr>
            </a:pPr>
            <a:r>
              <a:rPr lang="en-US" altLang="en-US" sz="2100" dirty="0">
                <a:latin typeface="Times New Roman"/>
                <a:ea typeface="ＭＳ Ｐゴシック"/>
                <a:cs typeface="Times New Roman"/>
              </a:rPr>
              <a:t>2 years of teaching experience required   </a:t>
            </a:r>
            <a:endParaRPr lang="en-US" altLang="en-US" sz="2133" b="1" dirty="0">
              <a:latin typeface="Times New Roman" panose="02020603050405020304" pitchFamily="18" charset="0"/>
              <a:ea typeface="ＭＳ Ｐゴシック" panose="020B0600070205080204" pitchFamily="34" charset="-128"/>
            </a:endParaRPr>
          </a:p>
          <a:p>
            <a:pPr>
              <a:buClr>
                <a:schemeClr val="tx1"/>
              </a:buClr>
            </a:pPr>
            <a:r>
              <a:rPr lang="en-US" altLang="en-US" sz="2100" dirty="0">
                <a:latin typeface="Times New Roman"/>
                <a:ea typeface="ＭＳ Ｐゴシック"/>
                <a:cs typeface="Times New Roman"/>
              </a:rPr>
              <a:t>Application documents</a:t>
            </a:r>
          </a:p>
          <a:p>
            <a:pPr lvl="1">
              <a:buClr>
                <a:srgbClr val="000000"/>
              </a:buClr>
            </a:pPr>
            <a:r>
              <a:rPr lang="en-US" altLang="en-US" sz="2100" dirty="0">
                <a:latin typeface="Times New Roman"/>
                <a:ea typeface="ＭＳ Ｐゴシック"/>
                <a:cs typeface="Times New Roman"/>
              </a:rPr>
              <a:t>Written Documents</a:t>
            </a:r>
          </a:p>
          <a:p>
            <a:pPr lvl="2">
              <a:buClr>
                <a:srgbClr val="000000"/>
              </a:buClr>
            </a:pPr>
            <a:r>
              <a:rPr lang="en-US" altLang="en-US" sz="1700" dirty="0">
                <a:latin typeface="Times New Roman"/>
                <a:ea typeface="ＭＳ Ｐゴシック"/>
                <a:cs typeface="Times New Roman"/>
              </a:rPr>
              <a:t>Statement of Purpose: 1-2 pages; career goals and interest in educational leadership and the FSU program</a:t>
            </a:r>
            <a:endParaRPr lang="en-US" dirty="0"/>
          </a:p>
          <a:p>
            <a:pPr lvl="2">
              <a:buClr>
                <a:schemeClr val="tx1"/>
              </a:buClr>
              <a:buFont typeface="Arial" panose="020B0604020202020204" pitchFamily="34" charset="0"/>
              <a:buChar char="•"/>
            </a:pPr>
            <a:r>
              <a:rPr lang="en-US" altLang="en-US" sz="1700" dirty="0">
                <a:latin typeface="Times New Roman"/>
                <a:ea typeface="ＭＳ Ｐゴシック"/>
                <a:cs typeface="Times New Roman"/>
              </a:rPr>
              <a:t>Essay: 1 page statement describing and analyzing a dilemma related to education leadership</a:t>
            </a:r>
          </a:p>
          <a:p>
            <a:pPr lvl="1">
              <a:buClr>
                <a:schemeClr val="tx1"/>
              </a:buClr>
              <a:buFont typeface="Arial" panose="020B0604020202020204" pitchFamily="34" charset="0"/>
              <a:buChar char="•"/>
            </a:pPr>
            <a:r>
              <a:rPr lang="en-US" altLang="en-US" sz="2100" dirty="0">
                <a:latin typeface="Times New Roman"/>
                <a:ea typeface="ＭＳ Ｐゴシック"/>
                <a:cs typeface="Times New Roman"/>
              </a:rPr>
              <a:t>Résumé</a:t>
            </a:r>
          </a:p>
          <a:p>
            <a:pPr lvl="1">
              <a:buClr>
                <a:schemeClr val="tx1"/>
              </a:buClr>
              <a:buFont typeface="Arial" panose="020B0604020202020204" pitchFamily="34" charset="0"/>
              <a:buChar char="•"/>
            </a:pPr>
            <a:r>
              <a:rPr lang="en-US" altLang="en-US" sz="2100" dirty="0">
                <a:latin typeface="Times New Roman"/>
                <a:ea typeface="ＭＳ Ｐゴシック"/>
                <a:cs typeface="Times New Roman"/>
              </a:rPr>
              <a:t>Official transcripts</a:t>
            </a:r>
          </a:p>
          <a:p>
            <a:pPr lvl="1">
              <a:buClr>
                <a:schemeClr val="tx1"/>
              </a:buClr>
            </a:pPr>
            <a:r>
              <a:rPr lang="en-US" altLang="en-US" sz="2100" dirty="0">
                <a:latin typeface="Times New Roman"/>
                <a:ea typeface="ＭＳ Ｐゴシック"/>
                <a:cs typeface="Times New Roman"/>
              </a:rPr>
              <a:t>2 letters of recommendation (direct supervisor and professional reference) </a:t>
            </a:r>
            <a:endParaRPr lang="en-US" altLang="en-US" sz="2100" dirty="0">
              <a:latin typeface="Times New Roman" panose="02020603050405020304" pitchFamily="18" charset="0"/>
              <a:ea typeface="ＭＳ Ｐゴシック" panose="020B0600070205080204" pitchFamily="34" charset="-128"/>
              <a:cs typeface="Times New Roman"/>
            </a:endParaRPr>
          </a:p>
          <a:p>
            <a:pPr lvl="1">
              <a:buClr>
                <a:schemeClr val="tx1"/>
              </a:buClr>
              <a:buFont typeface="Arial" panose="020B0604020202020204" pitchFamily="34" charset="0"/>
              <a:buChar char="•"/>
            </a:pPr>
            <a:r>
              <a:rPr lang="en-US" altLang="en-US" sz="2100" dirty="0">
                <a:latin typeface="Times New Roman"/>
                <a:ea typeface="ＭＳ Ｐゴシック"/>
                <a:cs typeface="Times New Roman"/>
              </a:rPr>
              <a:t>GRE scores – </a:t>
            </a:r>
            <a:r>
              <a:rPr lang="en-US" altLang="en-US" sz="2100" b="1" dirty="0">
                <a:latin typeface="Times New Roman"/>
                <a:ea typeface="ＭＳ Ｐゴシック"/>
                <a:cs typeface="Times New Roman"/>
              </a:rPr>
              <a:t>currently waived through Fall 2026</a:t>
            </a:r>
            <a:endParaRPr lang="en-US" altLang="en-US" sz="2100" b="1" dirty="0">
              <a:latin typeface="Times New Roman" panose="02020603050405020304" pitchFamily="18" charset="0"/>
              <a:ea typeface="ＭＳ Ｐゴシック" panose="020B0600070205080204" pitchFamily="34" charset="-128"/>
              <a:cs typeface="Times New Roman"/>
            </a:endParaRPr>
          </a:p>
        </p:txBody>
      </p:sp>
      <p:grpSp>
        <p:nvGrpSpPr>
          <p:cNvPr id="57347" name="Group 3">
            <a:extLst>
              <a:ext uri="{FF2B5EF4-FFF2-40B4-BE49-F238E27FC236}">
                <a16:creationId xmlns:a16="http://schemas.microsoft.com/office/drawing/2014/main" id="{E4D2AC67-8416-3F4E-8F92-F385A9DAEA71}"/>
              </a:ext>
            </a:extLst>
          </p:cNvPr>
          <p:cNvGrpSpPr>
            <a:grpSpLocks/>
          </p:cNvGrpSpPr>
          <p:nvPr/>
        </p:nvGrpSpPr>
        <p:grpSpPr bwMode="auto">
          <a:xfrm>
            <a:off x="203200" y="203200"/>
            <a:ext cx="5149851" cy="1143000"/>
            <a:chOff x="152400" y="152400"/>
            <a:chExt cx="3862587" cy="857399"/>
          </a:xfrm>
        </p:grpSpPr>
        <p:pic>
          <p:nvPicPr>
            <p:cNvPr id="57348" name="Picture 4" descr="College-Education-H.eps">
              <a:extLst>
                <a:ext uri="{FF2B5EF4-FFF2-40B4-BE49-F238E27FC236}">
                  <a16:creationId xmlns:a16="http://schemas.microsoft.com/office/drawing/2014/main" id="{1823ED57-5FC0-1347-A05F-EC4B649749EE}"/>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9" name="Picture 5">
              <a:extLst>
                <a:ext uri="{FF2B5EF4-FFF2-40B4-BE49-F238E27FC236}">
                  <a16:creationId xmlns:a16="http://schemas.microsoft.com/office/drawing/2014/main" id="{3465DEBC-102E-694E-81C1-9EE1FBE53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2110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18433" name="Group 6">
            <a:extLst>
              <a:ext uri="{FF2B5EF4-FFF2-40B4-BE49-F238E27FC236}">
                <a16:creationId xmlns:a16="http://schemas.microsoft.com/office/drawing/2014/main" id="{7855D804-7FED-A24E-8999-278EB339FDBB}"/>
              </a:ext>
            </a:extLst>
          </p:cNvPr>
          <p:cNvGrpSpPr>
            <a:grpSpLocks/>
          </p:cNvGrpSpPr>
          <p:nvPr/>
        </p:nvGrpSpPr>
        <p:grpSpPr bwMode="auto">
          <a:xfrm>
            <a:off x="203200" y="203200"/>
            <a:ext cx="5149851" cy="1143000"/>
            <a:chOff x="152400" y="152400"/>
            <a:chExt cx="3862587" cy="857399"/>
          </a:xfrm>
        </p:grpSpPr>
        <p:pic>
          <p:nvPicPr>
            <p:cNvPr id="18436" name="Picture 7" descr="College-Education-H.eps">
              <a:extLst>
                <a:ext uri="{FF2B5EF4-FFF2-40B4-BE49-F238E27FC236}">
                  <a16:creationId xmlns:a16="http://schemas.microsoft.com/office/drawing/2014/main" id="{30C87A2D-A7B2-4549-8F15-F577F9F2E2D2}"/>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8">
              <a:extLst>
                <a:ext uri="{FF2B5EF4-FFF2-40B4-BE49-F238E27FC236}">
                  <a16:creationId xmlns:a16="http://schemas.microsoft.com/office/drawing/2014/main" id="{884F8F73-5A8C-EF42-9A0B-91610E3CF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8434" name="Title 4">
            <a:extLst>
              <a:ext uri="{FF2B5EF4-FFF2-40B4-BE49-F238E27FC236}">
                <a16:creationId xmlns:a16="http://schemas.microsoft.com/office/drawing/2014/main" id="{E011431E-F6B5-F247-9A83-61057143E8EB}"/>
              </a:ext>
            </a:extLst>
          </p:cNvPr>
          <p:cNvSpPr>
            <a:spLocks noGrp="1"/>
          </p:cNvSpPr>
          <p:nvPr>
            <p:ph type="title"/>
          </p:nvPr>
        </p:nvSpPr>
        <p:spPr>
          <a:xfrm>
            <a:off x="508000" y="1498600"/>
            <a:ext cx="11074400" cy="584200"/>
          </a:xfrm>
        </p:spPr>
        <p:txBody>
          <a:bodyPr/>
          <a:lstStyle/>
          <a:p>
            <a:pPr algn="ctr"/>
            <a:r>
              <a:rPr lang="en-US" altLang="en-US" sz="3200">
                <a:latin typeface="Times New Roman" panose="02020603050405020304" pitchFamily="18" charset="0"/>
                <a:ea typeface="ＭＳ Ｐゴシック" panose="020B0600070205080204" pitchFamily="34" charset="-128"/>
              </a:rPr>
              <a:t>Land Acknowledgment </a:t>
            </a:r>
          </a:p>
        </p:txBody>
      </p:sp>
      <p:sp>
        <p:nvSpPr>
          <p:cNvPr id="18435" name="Content Placeholder 5">
            <a:extLst>
              <a:ext uri="{FF2B5EF4-FFF2-40B4-BE49-F238E27FC236}">
                <a16:creationId xmlns:a16="http://schemas.microsoft.com/office/drawing/2014/main" id="{E1AF1E4F-B642-9643-8065-54727C08FA4A}"/>
              </a:ext>
            </a:extLst>
          </p:cNvPr>
          <p:cNvSpPr>
            <a:spLocks noGrp="1"/>
          </p:cNvSpPr>
          <p:nvPr>
            <p:ph sz="half" idx="1"/>
          </p:nvPr>
        </p:nvSpPr>
        <p:spPr>
          <a:xfrm>
            <a:off x="812800" y="2413000"/>
            <a:ext cx="10566400" cy="3657600"/>
          </a:xfrm>
        </p:spPr>
        <p:txBody>
          <a:bodyPr/>
          <a:lstStyle/>
          <a:p>
            <a:pPr marL="0" indent="0">
              <a:buNone/>
            </a:pPr>
            <a:r>
              <a:rPr lang="en-US" altLang="en-US" sz="1867">
                <a:latin typeface="Times New Roman" panose="02020603050405020304" pitchFamily="18" charset="0"/>
                <a:ea typeface="ＭＳ Ｐゴシック" panose="020B0600070205080204" pitchFamily="34" charset="-128"/>
              </a:rPr>
              <a:t>We, within the Department of Educational Leadership and Policy Studies at Florida State University, acknowledge that our university is located on the indigenous lands of the Apalachee Nation, the Muscogee (Creek) Nation, the Miccosukee Tribe of Florida, and the Seminole Tribe of Florida. We highlight and pay respect to this history because we understand how the state of Florida and Florida State University came to be settled on these lands. We recognize this land as scarred with a painful past of enslavement, settler colonial violence, the desolation of culture, and the forced removal of indigenous bodies. Despite this, we respect the cultural and ceremonial practices these Indigenous nations maintain in and around Tallahassee today. As educators, we honor the knowledge of these tribes and their people and acknowledge that Indigenous students, faculty, and administrators are vital to Florida State University. We embrace the decolonization of our educational system and commit to disrupting suppressive systems through the explorations of many truths and lived experiences and creating room for those who are often excluded by harmful colonial erasures in our practice and pedagogy.</a:t>
            </a:r>
          </a:p>
        </p:txBody>
      </p:sp>
    </p:spTree>
    <p:extLst>
      <p:ext uri="{BB962C8B-B14F-4D97-AF65-F5344CB8AC3E}">
        <p14:creationId xmlns:p14="http://schemas.microsoft.com/office/powerpoint/2010/main" val="256459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78EB6566-5EA0-6D4E-8C66-B758628F4BC4}"/>
              </a:ext>
            </a:extLst>
          </p:cNvPr>
          <p:cNvSpPr>
            <a:spLocks noGrp="1"/>
          </p:cNvSpPr>
          <p:nvPr>
            <p:ph type="title"/>
          </p:nvPr>
        </p:nvSpPr>
        <p:spPr>
          <a:xfrm>
            <a:off x="609600" y="1231900"/>
            <a:ext cx="10972800" cy="685800"/>
          </a:xfrm>
        </p:spPr>
        <p:txBody>
          <a:bodyPr/>
          <a:lstStyle/>
          <a:p>
            <a:pPr algn="ctr"/>
            <a:r>
              <a:rPr lang="en-US" altLang="en-US" sz="3200" dirty="0">
                <a:latin typeface="Times New Roman" panose="02020603050405020304" pitchFamily="18" charset="0"/>
                <a:ea typeface="ＭＳ Ｐゴシック" panose="020B0600070205080204" pitchFamily="34" charset="-128"/>
              </a:rPr>
              <a:t>Which track is right for you? </a:t>
            </a:r>
          </a:p>
        </p:txBody>
      </p:sp>
      <p:graphicFrame>
        <p:nvGraphicFramePr>
          <p:cNvPr id="6" name="Content Placeholder 3">
            <a:extLst>
              <a:ext uri="{FF2B5EF4-FFF2-40B4-BE49-F238E27FC236}">
                <a16:creationId xmlns:a16="http://schemas.microsoft.com/office/drawing/2014/main" id="{368ABC73-1790-2348-A0C3-17DFDCE95BFA}"/>
              </a:ext>
            </a:extLst>
          </p:cNvPr>
          <p:cNvGraphicFramePr>
            <a:graphicFrameLocks noGrp="1"/>
          </p:cNvGraphicFramePr>
          <p:nvPr>
            <p:ph idx="1"/>
            <p:extLst>
              <p:ext uri="{D42A27DB-BD31-4B8C-83A1-F6EECF244321}">
                <p14:modId xmlns:p14="http://schemas.microsoft.com/office/powerpoint/2010/main" val="525531209"/>
              </p:ext>
            </p:extLst>
          </p:nvPr>
        </p:nvGraphicFramePr>
        <p:xfrm>
          <a:off x="508000" y="2146301"/>
          <a:ext cx="10972800" cy="2412279"/>
        </p:xfrm>
        <a:graphic>
          <a:graphicData uri="http://schemas.openxmlformats.org/drawingml/2006/table">
            <a:tbl>
              <a:tblPr/>
              <a:tblGrid>
                <a:gridCol w="2194984">
                  <a:extLst>
                    <a:ext uri="{9D8B030D-6E8A-4147-A177-3AD203B41FA5}">
                      <a16:colId xmlns:a16="http://schemas.microsoft.com/office/drawing/2014/main" val="148104530"/>
                    </a:ext>
                  </a:extLst>
                </a:gridCol>
                <a:gridCol w="2194983">
                  <a:extLst>
                    <a:ext uri="{9D8B030D-6E8A-4147-A177-3AD203B41FA5}">
                      <a16:colId xmlns:a16="http://schemas.microsoft.com/office/drawing/2014/main" val="360339174"/>
                    </a:ext>
                  </a:extLst>
                </a:gridCol>
                <a:gridCol w="1706033">
                  <a:extLst>
                    <a:ext uri="{9D8B030D-6E8A-4147-A177-3AD203B41FA5}">
                      <a16:colId xmlns:a16="http://schemas.microsoft.com/office/drawing/2014/main" val="2386274031"/>
                    </a:ext>
                  </a:extLst>
                </a:gridCol>
                <a:gridCol w="2681817">
                  <a:extLst>
                    <a:ext uri="{9D8B030D-6E8A-4147-A177-3AD203B41FA5}">
                      <a16:colId xmlns:a16="http://schemas.microsoft.com/office/drawing/2014/main" val="1048787606"/>
                    </a:ext>
                  </a:extLst>
                </a:gridCol>
                <a:gridCol w="2194983">
                  <a:extLst>
                    <a:ext uri="{9D8B030D-6E8A-4147-A177-3AD203B41FA5}">
                      <a16:colId xmlns:a16="http://schemas.microsoft.com/office/drawing/2014/main" val="2651658352"/>
                    </a:ext>
                  </a:extLst>
                </a:gridCol>
              </a:tblGrid>
              <a:tr h="89928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bg1"/>
                          </a:solidFill>
                          <a:effectLst/>
                          <a:latin typeface="Times New Roman"/>
                          <a:ea typeface="ＭＳ Ｐゴシック"/>
                        </a:rPr>
                        <a:t>Track</a:t>
                      </a:r>
                    </a:p>
                  </a:txBody>
                  <a:tcPr marL="121920" marR="121920" marT="60932" marB="6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82F4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bg1"/>
                          </a:solidFill>
                          <a:effectLst/>
                          <a:latin typeface="Times New Roman"/>
                          <a:ea typeface="ＭＳ Ｐゴシック"/>
                        </a:rPr>
                        <a:t>Entry Degree Requirement</a:t>
                      </a:r>
                    </a:p>
                  </a:txBody>
                  <a:tcPr marL="121920" marR="121920" marT="60932" marB="6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82F4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bg1"/>
                          </a:solidFill>
                          <a:effectLst/>
                          <a:latin typeface="Times New Roman"/>
                          <a:ea typeface="ＭＳ Ｐゴシック"/>
                        </a:rPr>
                        <a:t>GRE Required</a:t>
                      </a:r>
                    </a:p>
                  </a:txBody>
                  <a:tcPr marL="121920" marR="121920" marT="60932" marB="6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82F4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rPr>
                        <a:t>Financial Aid/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rPr>
                        <a:t>Scholarship Eligibility</a:t>
                      </a:r>
                    </a:p>
                  </a:txBody>
                  <a:tcPr marL="121920" marR="121920" marT="60932" marB="6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82F4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rPr>
                        <a:t>Credit Hours</a:t>
                      </a:r>
                    </a:p>
                  </a:txBody>
                  <a:tcPr marL="121920" marR="121920" marT="60932" marB="6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82F40"/>
                    </a:solidFill>
                  </a:tcPr>
                </a:tc>
                <a:extLst>
                  <a:ext uri="{0D108BD9-81ED-4DB2-BD59-A6C34878D82A}">
                    <a16:rowId xmlns:a16="http://schemas.microsoft.com/office/drawing/2014/main" val="2367669602"/>
                  </a:ext>
                </a:extLst>
              </a:tr>
              <a:tr h="36377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Master’</a:t>
                      </a:r>
                      <a:r>
                        <a:rPr kumimoji="0" lang="en-US" altLang="ja-JP"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a:t>
                      </a:r>
                      <a:endPar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Bachelor’s</a:t>
                      </a: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No*</a:t>
                      </a: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Yes</a:t>
                      </a: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36 hours</a:t>
                      </a: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995942717"/>
                  </a:ext>
                </a:extLst>
              </a:tr>
              <a:tr h="36377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Specialist’s</a:t>
                      </a: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Master’</a:t>
                      </a:r>
                      <a:r>
                        <a:rPr kumimoji="0" lang="en-US" altLang="ja-JP"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a:t>
                      </a:r>
                      <a:endPar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No*</a:t>
                      </a: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Yes</a:t>
                      </a: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Times New Roman"/>
                          <a:ea typeface="ＭＳ Ｐゴシック"/>
                        </a:rPr>
                        <a:t>36 hours</a:t>
                      </a: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9660959"/>
                  </a:ext>
                </a:extLst>
              </a:tr>
              <a:tr h="629187">
                <a:tc gridSpan="5">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Times New Roman"/>
                          <a:ea typeface="ＭＳ Ｐゴシック"/>
                        </a:rPr>
                        <a:t>Both tracks require applicants to be full-time teachers/administrators in Florida districts.</a:t>
                      </a: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dirty="0">
                        <a:ln>
                          <a:noFill/>
                        </a:ln>
                        <a:solidFill>
                          <a:srgbClr val="000000"/>
                        </a:solidFill>
                        <a:effectLst/>
                        <a:latin typeface="Times New Roman"/>
                        <a:ea typeface="ＭＳ Ｐゴシック"/>
                      </a:endParaRP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dirty="0">
                        <a:ln>
                          <a:noFill/>
                        </a:ln>
                        <a:solidFill>
                          <a:srgbClr val="000000"/>
                        </a:solidFill>
                        <a:effectLst/>
                        <a:latin typeface="Times New Roman"/>
                        <a:ea typeface="ＭＳ Ｐゴシック"/>
                      </a:endParaRP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dirty="0">
                        <a:ln>
                          <a:noFill/>
                        </a:ln>
                        <a:solidFill>
                          <a:srgbClr val="000000"/>
                        </a:solidFill>
                        <a:effectLst/>
                        <a:latin typeface="Times New Roman"/>
                        <a:ea typeface="ＭＳ Ｐゴシック"/>
                      </a:endParaRP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endParaRPr>
                    </a:p>
                  </a:txBody>
                  <a:tcPr marL="121920" marR="121920" marT="60932" marB="609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335732851"/>
                  </a:ext>
                </a:extLst>
              </a:tr>
            </a:tbl>
          </a:graphicData>
        </a:graphic>
      </p:graphicFrame>
      <p:sp>
        <p:nvSpPr>
          <p:cNvPr id="59426" name="TextBox 6">
            <a:extLst>
              <a:ext uri="{FF2B5EF4-FFF2-40B4-BE49-F238E27FC236}">
                <a16:creationId xmlns:a16="http://schemas.microsoft.com/office/drawing/2014/main" id="{114B8389-435F-A346-AE33-D74092856958}"/>
              </a:ext>
            </a:extLst>
          </p:cNvPr>
          <p:cNvSpPr txBox="1">
            <a:spLocks noChangeArrowheads="1"/>
          </p:cNvSpPr>
          <p:nvPr/>
        </p:nvSpPr>
        <p:spPr bwMode="auto">
          <a:xfrm>
            <a:off x="508000" y="5615518"/>
            <a:ext cx="6962797" cy="779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917" tIns="60959" rIns="121917" bIns="60959" anchor="t">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dirty="0">
                <a:latin typeface="Times New Roman"/>
                <a:ea typeface="ＭＳ Ｐゴシック"/>
                <a:cs typeface="Times New Roman"/>
              </a:rPr>
              <a:t>All tracks lead to Level 1 Educational Leadership Certificate.</a:t>
            </a:r>
          </a:p>
          <a:p>
            <a:r>
              <a:rPr lang="en-US" altLang="en-US" sz="2100" dirty="0">
                <a:latin typeface="Times New Roman"/>
                <a:ea typeface="ＭＳ Ｐゴシック"/>
                <a:cs typeface="Times New Roman"/>
              </a:rPr>
              <a:t>*GRE currently waived through Fall 2026</a:t>
            </a:r>
            <a:endParaRPr lang="en-US" altLang="en-US" sz="2100" dirty="0">
              <a:latin typeface="Times New Roman" panose="02020603050405020304" pitchFamily="18" charset="0"/>
              <a:cs typeface="Times New Roman"/>
            </a:endParaRPr>
          </a:p>
        </p:txBody>
      </p:sp>
      <p:grpSp>
        <p:nvGrpSpPr>
          <p:cNvPr id="59427" name="Group 4">
            <a:extLst>
              <a:ext uri="{FF2B5EF4-FFF2-40B4-BE49-F238E27FC236}">
                <a16:creationId xmlns:a16="http://schemas.microsoft.com/office/drawing/2014/main" id="{965CE29D-24FA-754C-BFF8-BFEDB13985B3}"/>
              </a:ext>
            </a:extLst>
          </p:cNvPr>
          <p:cNvGrpSpPr>
            <a:grpSpLocks/>
          </p:cNvGrpSpPr>
          <p:nvPr/>
        </p:nvGrpSpPr>
        <p:grpSpPr bwMode="auto">
          <a:xfrm>
            <a:off x="203200" y="203200"/>
            <a:ext cx="5149851" cy="1143000"/>
            <a:chOff x="152400" y="152400"/>
            <a:chExt cx="3862587" cy="857399"/>
          </a:xfrm>
        </p:grpSpPr>
        <p:pic>
          <p:nvPicPr>
            <p:cNvPr id="59428" name="Picture 6" descr="College-Education-H.eps">
              <a:extLst>
                <a:ext uri="{FF2B5EF4-FFF2-40B4-BE49-F238E27FC236}">
                  <a16:creationId xmlns:a16="http://schemas.microsoft.com/office/drawing/2014/main" id="{28A53528-09DD-874D-8887-EB24FF9B8770}"/>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29" name="Picture 7">
              <a:extLst>
                <a:ext uri="{FF2B5EF4-FFF2-40B4-BE49-F238E27FC236}">
                  <a16:creationId xmlns:a16="http://schemas.microsoft.com/office/drawing/2014/main" id="{898CE13C-76D3-BB4C-845C-5DC54D189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015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61441" name="Content Placeholder 2">
            <a:extLst>
              <a:ext uri="{FF2B5EF4-FFF2-40B4-BE49-F238E27FC236}">
                <a16:creationId xmlns:a16="http://schemas.microsoft.com/office/drawing/2014/main" id="{E4C72C44-F755-D64C-9749-15AEFABAD2BE}"/>
              </a:ext>
            </a:extLst>
          </p:cNvPr>
          <p:cNvSpPr>
            <a:spLocks noGrp="1"/>
          </p:cNvSpPr>
          <p:nvPr>
            <p:ph idx="1"/>
          </p:nvPr>
        </p:nvSpPr>
        <p:spPr>
          <a:xfrm>
            <a:off x="914400" y="1397000"/>
            <a:ext cx="10363200" cy="5069416"/>
          </a:xfrm>
        </p:spPr>
        <p:txBody>
          <a:bodyPr vert="horz" lIns="91440" tIns="45720" rIns="91440" bIns="45720" rtlCol="0" anchor="t">
            <a:normAutofit lnSpcReduction="10000"/>
          </a:bodyPr>
          <a:lstStyle/>
          <a:p>
            <a:pPr marL="0" indent="0" algn="ctr">
              <a:buNone/>
            </a:pPr>
            <a:endParaRPr lang="en-US" altLang="en-US" sz="2667">
              <a:latin typeface="Times New Roman" panose="02020603050405020304" pitchFamily="18" charset="0"/>
              <a:ea typeface="ＭＳ Ｐゴシック" panose="020B0600070205080204" pitchFamily="34" charset="-128"/>
            </a:endParaRPr>
          </a:p>
          <a:p>
            <a:pPr marL="0" indent="0" algn="ctr">
              <a:buNone/>
            </a:pPr>
            <a:r>
              <a:rPr lang="en-US" altLang="en-US" sz="2667" b="1" dirty="0">
                <a:latin typeface="Times New Roman" panose="02020603050405020304" pitchFamily="18" charset="0"/>
                <a:ea typeface="ＭＳ Ｐゴシック" panose="020B0600070205080204" pitchFamily="34" charset="-128"/>
              </a:rPr>
              <a:t>For program questions, contact: </a:t>
            </a:r>
          </a:p>
          <a:p>
            <a:pPr marL="0" indent="0" algn="ctr">
              <a:buNone/>
            </a:pPr>
            <a:r>
              <a:rPr lang="en-US" altLang="en-US" sz="2667" dirty="0">
                <a:latin typeface="Times New Roman" panose="02020603050405020304" pitchFamily="18" charset="0"/>
                <a:ea typeface="ＭＳ Ｐゴシック" panose="020B0600070205080204" pitchFamily="34" charset="-128"/>
              </a:rPr>
              <a:t>Dr. Chris Small, </a:t>
            </a:r>
            <a:r>
              <a:rPr lang="en-US" altLang="en-US" sz="2667" dirty="0">
                <a:latin typeface="Times New Roman" panose="02020603050405020304" pitchFamily="18" charset="0"/>
                <a:ea typeface="ＭＳ Ｐゴシック" panose="020B0600070205080204" pitchFamily="34" charset="-128"/>
                <a:hlinkClick r:id="rId3"/>
              </a:rPr>
              <a:t>clsmall@fsu.edu</a:t>
            </a:r>
            <a:endParaRPr lang="en-US" altLang="en-US" sz="2667">
              <a:latin typeface="Times New Roman" panose="02020603050405020304" pitchFamily="18" charset="0"/>
              <a:ea typeface="ＭＳ Ｐゴシック" panose="020B0600070205080204" pitchFamily="34" charset="-128"/>
            </a:endParaRPr>
          </a:p>
          <a:p>
            <a:pPr marL="0" indent="0" algn="ctr">
              <a:buNone/>
            </a:pPr>
            <a:r>
              <a:rPr lang="en-US" altLang="en-US" sz="2667" dirty="0">
                <a:latin typeface="Times New Roman" panose="02020603050405020304" pitchFamily="18" charset="0"/>
                <a:ea typeface="ＭＳ Ｐゴシック" panose="020B0600070205080204" pitchFamily="34" charset="-128"/>
              </a:rPr>
              <a:t>Director of Educational Leadership/Administration Programs</a:t>
            </a:r>
          </a:p>
          <a:p>
            <a:pPr marL="0" indent="0" algn="ctr">
              <a:buNone/>
            </a:pPr>
            <a:r>
              <a:rPr lang="en-US" altLang="en-US" sz="2650" dirty="0">
                <a:latin typeface="Times New Roman"/>
                <a:ea typeface="ＭＳ Ｐゴシック"/>
                <a:cs typeface="Times New Roman"/>
              </a:rPr>
              <a:t>	</a:t>
            </a:r>
          </a:p>
          <a:p>
            <a:pPr marL="0" indent="0" algn="ctr">
              <a:buNone/>
            </a:pPr>
            <a:r>
              <a:rPr lang="en-US" altLang="en-US" sz="2667" b="1" dirty="0">
                <a:latin typeface="Times New Roman" panose="02020603050405020304" pitchFamily="18" charset="0"/>
                <a:ea typeface="ＭＳ Ｐゴシック" panose="020B0600070205080204" pitchFamily="34" charset="-128"/>
              </a:rPr>
              <a:t>For admissions-specific questions, contact: </a:t>
            </a:r>
            <a:endParaRPr lang="en-US" altLang="en-US" sz="2667">
              <a:latin typeface="Times New Roman" panose="02020603050405020304" pitchFamily="18" charset="0"/>
              <a:ea typeface="ＭＳ Ｐゴシック" panose="020B0600070205080204" pitchFamily="34" charset="-128"/>
            </a:endParaRPr>
          </a:p>
          <a:p>
            <a:pPr marL="0" indent="0" algn="ctr">
              <a:buNone/>
            </a:pPr>
            <a:r>
              <a:rPr lang="en-US" altLang="en-US" sz="2667" dirty="0">
                <a:latin typeface="Times New Roman" panose="02020603050405020304" pitchFamily="18" charset="0"/>
                <a:ea typeface="ＭＳ Ｐゴシック" panose="020B0600070205080204" pitchFamily="34" charset="-128"/>
              </a:rPr>
              <a:t>Deb Ham-Kelly, </a:t>
            </a:r>
            <a:r>
              <a:rPr lang="en-US" altLang="en-US" sz="2667" dirty="0">
                <a:latin typeface="Times New Roman" panose="02020603050405020304" pitchFamily="18" charset="0"/>
                <a:ea typeface="ＭＳ Ｐゴシック" panose="020B0600070205080204" pitchFamily="34" charset="-128"/>
                <a:hlinkClick r:id="rId4"/>
              </a:rPr>
              <a:t>dhamkelly@fsu.edu</a:t>
            </a:r>
            <a:endParaRPr lang="en-US" altLang="en-US" sz="2667">
              <a:latin typeface="Times New Roman" panose="02020603050405020304" pitchFamily="18" charset="0"/>
              <a:ea typeface="ＭＳ Ｐゴシック" panose="020B0600070205080204" pitchFamily="34" charset="-128"/>
            </a:endParaRPr>
          </a:p>
          <a:p>
            <a:pPr marL="0" indent="0" algn="ctr">
              <a:buNone/>
            </a:pPr>
            <a:r>
              <a:rPr lang="en-US" altLang="en-US" sz="2667" dirty="0">
                <a:latin typeface="Times New Roman" panose="02020603050405020304" pitchFamily="18" charset="0"/>
                <a:ea typeface="ＭＳ Ｐゴシック" panose="020B0600070205080204" pitchFamily="34" charset="-128"/>
              </a:rPr>
              <a:t>Program Specialist of Educational Leadership/Administration Programs</a:t>
            </a:r>
          </a:p>
          <a:p>
            <a:pPr marL="0" indent="0" algn="ctr">
              <a:buNone/>
            </a:pPr>
            <a:endParaRPr lang="en-US" altLang="en-US" sz="2650" dirty="0">
              <a:latin typeface="Times New Roman" panose="02020603050405020304" pitchFamily="18" charset="0"/>
              <a:ea typeface="ＭＳ Ｐゴシック" panose="020B0600070205080204" pitchFamily="34" charset="-128"/>
              <a:cs typeface="Times New Roman"/>
            </a:endParaRPr>
          </a:p>
          <a:p>
            <a:pPr marL="0" indent="0" algn="ctr">
              <a:buNone/>
            </a:pPr>
            <a:r>
              <a:rPr lang="en-US" altLang="en-US" sz="2650" b="1" dirty="0">
                <a:latin typeface="Times New Roman"/>
                <a:ea typeface="ＭＳ Ｐゴシック"/>
                <a:cs typeface="Times New Roman"/>
              </a:rPr>
              <a:t>More information:</a:t>
            </a:r>
          </a:p>
          <a:p>
            <a:pPr marL="0" indent="0" algn="ctr">
              <a:buNone/>
            </a:pPr>
            <a:r>
              <a:rPr lang="en-US" altLang="en-US" sz="2650" dirty="0">
                <a:latin typeface="Times New Roman"/>
                <a:ea typeface="ＭＳ Ｐゴシック"/>
                <a:cs typeface="Times New Roman"/>
              </a:rPr>
              <a:t>education.fsu.edu/EDA</a:t>
            </a:r>
            <a:endParaRPr lang="en-US" altLang="en-US" sz="2650" b="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ctr">
              <a:buNone/>
            </a:pPr>
            <a:endParaRPr lang="en-US" altLang="en-US" sz="2667">
              <a:latin typeface="Times New Roman" panose="02020603050405020304" pitchFamily="18" charset="0"/>
              <a:ea typeface="ＭＳ Ｐゴシック" panose="020B0600070205080204" pitchFamily="34" charset="-128"/>
              <a:cs typeface="Times New Roman" panose="02020603050405020304" pitchFamily="18" charset="0"/>
            </a:endParaRPr>
          </a:p>
        </p:txBody>
      </p:sp>
      <p:grpSp>
        <p:nvGrpSpPr>
          <p:cNvPr id="61442" name="Group 2">
            <a:extLst>
              <a:ext uri="{FF2B5EF4-FFF2-40B4-BE49-F238E27FC236}">
                <a16:creationId xmlns:a16="http://schemas.microsoft.com/office/drawing/2014/main" id="{CF6316F2-7B2B-BE43-A71F-360CCB7BB2D0}"/>
              </a:ext>
            </a:extLst>
          </p:cNvPr>
          <p:cNvGrpSpPr>
            <a:grpSpLocks/>
          </p:cNvGrpSpPr>
          <p:nvPr/>
        </p:nvGrpSpPr>
        <p:grpSpPr bwMode="auto">
          <a:xfrm>
            <a:off x="203200" y="203200"/>
            <a:ext cx="5149851" cy="1143000"/>
            <a:chOff x="152400" y="152400"/>
            <a:chExt cx="3862587" cy="857399"/>
          </a:xfrm>
        </p:grpSpPr>
        <p:pic>
          <p:nvPicPr>
            <p:cNvPr id="61443" name="Picture 3" descr="College-Education-H.eps">
              <a:extLst>
                <a:ext uri="{FF2B5EF4-FFF2-40B4-BE49-F238E27FC236}">
                  <a16:creationId xmlns:a16="http://schemas.microsoft.com/office/drawing/2014/main" id="{62AA84CC-6D3D-FD40-9C59-9A6AD80DCC6E}"/>
                </a:ext>
              </a:extLst>
            </p:cNvPr>
            <p:cNvPicPr>
              <a:picLocks noChangeAspect="1"/>
            </p:cNvPicPr>
            <p:nvPr/>
          </p:nvPicPr>
          <p:blipFill>
            <a:blip r:embed="rId5">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4" name="Picture 4">
              <a:extLst>
                <a:ext uri="{FF2B5EF4-FFF2-40B4-BE49-F238E27FC236}">
                  <a16:creationId xmlns:a16="http://schemas.microsoft.com/office/drawing/2014/main" id="{8DBD1F99-D4F8-0047-8AD3-4193677CA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5798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2ED00A36-9456-B84B-B6C2-A2FED4572AC3}"/>
              </a:ext>
            </a:extLst>
          </p:cNvPr>
          <p:cNvSpPr>
            <a:spLocks noGrp="1"/>
          </p:cNvSpPr>
          <p:nvPr>
            <p:ph type="title"/>
          </p:nvPr>
        </p:nvSpPr>
        <p:spPr>
          <a:xfrm>
            <a:off x="609600" y="1397000"/>
            <a:ext cx="10972800" cy="1143000"/>
          </a:xfrm>
        </p:spPr>
        <p:txBody>
          <a:bodyPr/>
          <a:lstStyle/>
          <a:p>
            <a:pPr algn="ctr"/>
            <a:r>
              <a:rPr lang="en-US" altLang="en-US" sz="3733" dirty="0">
                <a:solidFill>
                  <a:srgbClr val="000000"/>
                </a:solidFill>
                <a:latin typeface="Times New Roman" panose="02020603050405020304" pitchFamily="18" charset="0"/>
                <a:ea typeface="ＭＳ Ｐゴシック" panose="020B0600070205080204" pitchFamily="34" charset="-128"/>
              </a:rPr>
              <a:t>Education Policy and Evaluation</a:t>
            </a:r>
            <a:endParaRPr lang="en-US" altLang="en-US" sz="3733" dirty="0">
              <a:ea typeface="ＭＳ Ｐゴシック" panose="020B0600070205080204" pitchFamily="34" charset="-128"/>
            </a:endParaRPr>
          </a:p>
        </p:txBody>
      </p:sp>
      <p:sp>
        <p:nvSpPr>
          <p:cNvPr id="65538" name="Content Placeholder 2">
            <a:extLst>
              <a:ext uri="{FF2B5EF4-FFF2-40B4-BE49-F238E27FC236}">
                <a16:creationId xmlns:a16="http://schemas.microsoft.com/office/drawing/2014/main" id="{6D91EE09-CA51-1948-9725-348CE48B03DD}"/>
              </a:ext>
            </a:extLst>
          </p:cNvPr>
          <p:cNvSpPr>
            <a:spLocks noGrp="1"/>
          </p:cNvSpPr>
          <p:nvPr>
            <p:ph sz="half" idx="1"/>
          </p:nvPr>
        </p:nvSpPr>
        <p:spPr>
          <a:xfrm>
            <a:off x="609600" y="2616200"/>
            <a:ext cx="5588000" cy="3352799"/>
          </a:xfrm>
        </p:spPr>
        <p:txBody>
          <a:bodyPr/>
          <a:lstStyle/>
          <a:p>
            <a:pPr marL="0" indent="0">
              <a:buNone/>
            </a:pPr>
            <a:r>
              <a:rPr lang="en-US" altLang="en-US" sz="2400" dirty="0">
                <a:latin typeface="Times New Roman" panose="02020603050405020304" pitchFamily="18" charset="0"/>
                <a:ea typeface="ＭＳ Ｐゴシック" panose="020B0600070205080204" pitchFamily="34" charset="-128"/>
              </a:rPr>
              <a:t>Our Education Policy and Evaluation graduate program trains you to develop, implement, analyze and evaluate federal, state and local educational policies. Students investigate avenues such as charter schools, urban education reform, school finance, teacher quality, accountability, diversity, to name a few.</a:t>
            </a:r>
            <a:endParaRPr lang="en-US" altLang="en-US" sz="2400" u="sng" dirty="0">
              <a:latin typeface="Times New Roman" panose="02020603050405020304" pitchFamily="18" charset="0"/>
              <a:ea typeface="ＭＳ Ｐゴシック" panose="020B0600070205080204" pitchFamily="34" charset="-128"/>
            </a:endParaRPr>
          </a:p>
        </p:txBody>
      </p:sp>
      <p:pic>
        <p:nvPicPr>
          <p:cNvPr id="65539" name="Content Placeholder 6">
            <a:extLst>
              <a:ext uri="{FF2B5EF4-FFF2-40B4-BE49-F238E27FC236}">
                <a16:creationId xmlns:a16="http://schemas.microsoft.com/office/drawing/2014/main" id="{751D2AD2-714C-BC41-A706-F45862014E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7832"/>
          <a:stretch>
            <a:fillRect/>
          </a:stretch>
        </p:blipFill>
        <p:spPr>
          <a:xfrm>
            <a:off x="6604000" y="2616201"/>
            <a:ext cx="4963584" cy="3155951"/>
          </a:xfrm>
        </p:spPr>
      </p:pic>
      <p:sp>
        <p:nvSpPr>
          <p:cNvPr id="65540" name="Slide Number Placeholder 5">
            <a:extLst>
              <a:ext uri="{FF2B5EF4-FFF2-40B4-BE49-F238E27FC236}">
                <a16:creationId xmlns:a16="http://schemas.microsoft.com/office/drawing/2014/main" id="{641FDB93-18B1-4944-B9FC-2783459D6F44}"/>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990575" indent="-380990">
              <a:defRPr sz="3200">
                <a:solidFill>
                  <a:schemeClr val="tx1"/>
                </a:solidFill>
                <a:latin typeface="Arial" panose="020B0604020202020204" pitchFamily="34" charset="0"/>
                <a:ea typeface="ＭＳ Ｐゴシック" panose="020B0600070205080204" pitchFamily="34" charset="-128"/>
              </a:defRPr>
            </a:lvl2pPr>
            <a:lvl3pPr marL="1523962" indent="-304792">
              <a:defRPr sz="3200">
                <a:solidFill>
                  <a:schemeClr val="tx1"/>
                </a:solidFill>
                <a:latin typeface="Arial" panose="020B0604020202020204" pitchFamily="34" charset="0"/>
                <a:ea typeface="ＭＳ Ｐゴシック" panose="020B0600070205080204" pitchFamily="34" charset="-128"/>
              </a:defRPr>
            </a:lvl3pPr>
            <a:lvl4pPr marL="2133547" indent="-304792">
              <a:defRPr sz="3200">
                <a:solidFill>
                  <a:schemeClr val="tx1"/>
                </a:solidFill>
                <a:latin typeface="Arial" panose="020B0604020202020204" pitchFamily="34" charset="0"/>
                <a:ea typeface="ＭＳ Ｐゴシック" panose="020B0600070205080204" pitchFamily="34" charset="-128"/>
              </a:defRPr>
            </a:lvl4pPr>
            <a:lvl5pPr marL="2743131" indent="-304792">
              <a:defRPr sz="3200">
                <a:solidFill>
                  <a:schemeClr val="tx1"/>
                </a:solidFill>
                <a:latin typeface="Arial" panose="020B0604020202020204" pitchFamily="34" charset="0"/>
                <a:ea typeface="ＭＳ Ｐゴシック" panose="020B0600070205080204" pitchFamily="34" charset="-128"/>
              </a:defRPr>
            </a:lvl5pPr>
            <a:lvl6pPr marL="335271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3962301"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457188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5181470"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57070C48-6163-684B-B4FB-7A63F10C34BE}" type="slidenum">
              <a:rPr lang="en-US" altLang="en-US" sz="1600">
                <a:solidFill>
                  <a:srgbClr val="898989"/>
                </a:solidFill>
              </a:rPr>
              <a:pPr/>
              <a:t>22</a:t>
            </a:fld>
            <a:endParaRPr lang="en-US" altLang="en-US" sz="1600">
              <a:solidFill>
                <a:srgbClr val="898989"/>
              </a:solidFill>
            </a:endParaRPr>
          </a:p>
        </p:txBody>
      </p:sp>
      <p:grpSp>
        <p:nvGrpSpPr>
          <p:cNvPr id="65541" name="Group 5">
            <a:extLst>
              <a:ext uri="{FF2B5EF4-FFF2-40B4-BE49-F238E27FC236}">
                <a16:creationId xmlns:a16="http://schemas.microsoft.com/office/drawing/2014/main" id="{96EC4819-7F3F-2943-80E0-C4E7962E65AB}"/>
              </a:ext>
            </a:extLst>
          </p:cNvPr>
          <p:cNvGrpSpPr>
            <a:grpSpLocks/>
          </p:cNvGrpSpPr>
          <p:nvPr/>
        </p:nvGrpSpPr>
        <p:grpSpPr bwMode="auto">
          <a:xfrm>
            <a:off x="203200" y="203200"/>
            <a:ext cx="5149851" cy="1143000"/>
            <a:chOff x="152400" y="152400"/>
            <a:chExt cx="3862587" cy="857399"/>
          </a:xfrm>
        </p:grpSpPr>
        <p:pic>
          <p:nvPicPr>
            <p:cNvPr id="65542" name="Picture 6" descr="College-Education-H.eps">
              <a:extLst>
                <a:ext uri="{FF2B5EF4-FFF2-40B4-BE49-F238E27FC236}">
                  <a16:creationId xmlns:a16="http://schemas.microsoft.com/office/drawing/2014/main" id="{3B93AF8A-16DD-B048-A3BC-5C9670EFA7E0}"/>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43" name="Picture 7">
              <a:extLst>
                <a:ext uri="{FF2B5EF4-FFF2-40B4-BE49-F238E27FC236}">
                  <a16:creationId xmlns:a16="http://schemas.microsoft.com/office/drawing/2014/main" id="{94DB517D-17F5-A447-8075-266E99434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0C6199B1-4E6D-CC70-BC9E-DA6BEA473528}"/>
              </a:ext>
            </a:extLst>
          </p:cNvPr>
          <p:cNvSpPr txBox="1"/>
          <p:nvPr/>
        </p:nvSpPr>
        <p:spPr>
          <a:xfrm>
            <a:off x="624416" y="5537112"/>
            <a:ext cx="5588000" cy="1200329"/>
          </a:xfrm>
          <a:prstGeom prst="rect">
            <a:avLst/>
          </a:prstGeom>
          <a:noFill/>
        </p:spPr>
        <p:txBody>
          <a:bodyPr wrap="square" rtlCol="0">
            <a:spAutoFit/>
          </a:bodyPr>
          <a:lstStyle/>
          <a:p>
            <a:r>
              <a:rPr lang="en-US" dirty="0"/>
              <a:t>Faculty Contacts</a:t>
            </a:r>
          </a:p>
          <a:p>
            <a:r>
              <a:rPr lang="en-US" dirty="0"/>
              <a:t>Dr. Patrice </a:t>
            </a:r>
            <a:r>
              <a:rPr lang="en-US" dirty="0" err="1"/>
              <a:t>Iatarola</a:t>
            </a:r>
            <a:r>
              <a:rPr lang="en-US" dirty="0"/>
              <a:t>:  </a:t>
            </a:r>
            <a:r>
              <a:rPr lang="en-US" dirty="0">
                <a:hlinkClick r:id="rId5"/>
              </a:rPr>
              <a:t>piatarola@fsu.edu</a:t>
            </a:r>
            <a:endParaRPr lang="en-US" dirty="0"/>
          </a:p>
          <a:p>
            <a:r>
              <a:rPr lang="en-US" dirty="0"/>
              <a:t>Dr. Toby Park-</a:t>
            </a:r>
            <a:r>
              <a:rPr lang="en-US" dirty="0" err="1"/>
              <a:t>Gaghan</a:t>
            </a:r>
            <a:r>
              <a:rPr lang="en-US" dirty="0"/>
              <a:t>:  </a:t>
            </a:r>
            <a:r>
              <a:rPr lang="en-US" dirty="0">
                <a:hlinkClick r:id="rId6"/>
              </a:rPr>
              <a:t>tjpark@fsu.edu</a:t>
            </a:r>
            <a:endParaRPr lang="en-US" dirty="0"/>
          </a:p>
          <a:p>
            <a:endParaRPr lang="en-US" dirty="0"/>
          </a:p>
        </p:txBody>
      </p:sp>
    </p:spTree>
    <p:extLst>
      <p:ext uri="{BB962C8B-B14F-4D97-AF65-F5344CB8AC3E}">
        <p14:creationId xmlns:p14="http://schemas.microsoft.com/office/powerpoint/2010/main" val="91814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AC5A1A6D-1AAB-3C4C-88FD-F0245F24F99D}"/>
              </a:ext>
            </a:extLst>
          </p:cNvPr>
          <p:cNvSpPr>
            <a:spLocks noGrp="1"/>
          </p:cNvSpPr>
          <p:nvPr>
            <p:ph type="title"/>
          </p:nvPr>
        </p:nvSpPr>
        <p:spPr>
          <a:xfrm>
            <a:off x="609600" y="1168400"/>
            <a:ext cx="10972800" cy="1143000"/>
          </a:xfrm>
        </p:spPr>
        <p:txBody>
          <a:bodyPr/>
          <a:lstStyle/>
          <a:p>
            <a:pPr algn="ctr"/>
            <a:r>
              <a:rPr lang="en-US" altLang="en-US" sz="3733">
                <a:solidFill>
                  <a:srgbClr val="000000"/>
                </a:solidFill>
                <a:latin typeface="Times New Roman" panose="02020603050405020304" pitchFamily="18" charset="0"/>
                <a:ea typeface="ＭＳ Ｐゴシック" panose="020B0600070205080204" pitchFamily="34" charset="-128"/>
              </a:rPr>
              <a:t>History and Philosophy of Education </a:t>
            </a:r>
            <a:endParaRPr lang="en-US" altLang="en-US" sz="3733">
              <a:ea typeface="ＭＳ Ｐゴシック" panose="020B0600070205080204" pitchFamily="34" charset="-128"/>
            </a:endParaRPr>
          </a:p>
        </p:txBody>
      </p:sp>
      <p:sp>
        <p:nvSpPr>
          <p:cNvPr id="66562" name="Content Placeholder 2">
            <a:extLst>
              <a:ext uri="{FF2B5EF4-FFF2-40B4-BE49-F238E27FC236}">
                <a16:creationId xmlns:a16="http://schemas.microsoft.com/office/drawing/2014/main" id="{75AAD65A-BAC4-254B-950F-51BE35091220}"/>
              </a:ext>
            </a:extLst>
          </p:cNvPr>
          <p:cNvSpPr>
            <a:spLocks noGrp="1"/>
          </p:cNvSpPr>
          <p:nvPr>
            <p:ph sz="half" idx="1"/>
          </p:nvPr>
        </p:nvSpPr>
        <p:spPr>
          <a:xfrm>
            <a:off x="609600" y="2476500"/>
            <a:ext cx="5384800" cy="4000499"/>
          </a:xfrm>
        </p:spPr>
        <p:txBody>
          <a:bodyPr/>
          <a:lstStyle/>
          <a:p>
            <a:pPr marL="0" indent="0">
              <a:buNone/>
            </a:pPr>
            <a:r>
              <a:rPr lang="en-US" altLang="en-US" sz="2400" dirty="0">
                <a:latin typeface="Times New Roman" panose="02020603050405020304" pitchFamily="18" charset="0"/>
                <a:ea typeface="ＭＳ Ｐゴシック" panose="020B0600070205080204" pitchFamily="34" charset="-128"/>
              </a:rPr>
              <a:t>The interdisciplinary nature of the History and Philosophy of Education graduate program allows you to take a variety of courses in international and comparative education, educational policy, sociology, history, and philosophy. The program looks at these issues both domestically and internationally, providing you with a comprehensive view of education practices.</a:t>
            </a:r>
          </a:p>
        </p:txBody>
      </p:sp>
      <p:pic>
        <p:nvPicPr>
          <p:cNvPr id="66563" name="Content Placeholder 6">
            <a:extLst>
              <a:ext uri="{FF2B5EF4-FFF2-40B4-BE49-F238E27FC236}">
                <a16:creationId xmlns:a16="http://schemas.microsoft.com/office/drawing/2014/main" id="{69CD1281-A6AF-1D4B-9947-853C0B4139C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97600" y="2476501"/>
            <a:ext cx="5384800" cy="3585633"/>
          </a:xfrm>
        </p:spPr>
      </p:pic>
      <p:sp>
        <p:nvSpPr>
          <p:cNvPr id="66564" name="Slide Number Placeholder 5">
            <a:extLst>
              <a:ext uri="{FF2B5EF4-FFF2-40B4-BE49-F238E27FC236}">
                <a16:creationId xmlns:a16="http://schemas.microsoft.com/office/drawing/2014/main" id="{6BEB783B-E306-B54C-A76C-69BE6D7061E4}"/>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990575" indent="-380990">
              <a:defRPr sz="3200">
                <a:solidFill>
                  <a:schemeClr val="tx1"/>
                </a:solidFill>
                <a:latin typeface="Arial" panose="020B0604020202020204" pitchFamily="34" charset="0"/>
                <a:ea typeface="ＭＳ Ｐゴシック" panose="020B0600070205080204" pitchFamily="34" charset="-128"/>
              </a:defRPr>
            </a:lvl2pPr>
            <a:lvl3pPr marL="1523962" indent="-304792">
              <a:defRPr sz="3200">
                <a:solidFill>
                  <a:schemeClr val="tx1"/>
                </a:solidFill>
                <a:latin typeface="Arial" panose="020B0604020202020204" pitchFamily="34" charset="0"/>
                <a:ea typeface="ＭＳ Ｐゴシック" panose="020B0600070205080204" pitchFamily="34" charset="-128"/>
              </a:defRPr>
            </a:lvl3pPr>
            <a:lvl4pPr marL="2133547" indent="-304792">
              <a:defRPr sz="3200">
                <a:solidFill>
                  <a:schemeClr val="tx1"/>
                </a:solidFill>
                <a:latin typeface="Arial" panose="020B0604020202020204" pitchFamily="34" charset="0"/>
                <a:ea typeface="ＭＳ Ｐゴシック" panose="020B0600070205080204" pitchFamily="34" charset="-128"/>
              </a:defRPr>
            </a:lvl4pPr>
            <a:lvl5pPr marL="2743131" indent="-304792">
              <a:defRPr sz="3200">
                <a:solidFill>
                  <a:schemeClr val="tx1"/>
                </a:solidFill>
                <a:latin typeface="Arial" panose="020B0604020202020204" pitchFamily="34" charset="0"/>
                <a:ea typeface="ＭＳ Ｐゴシック" panose="020B0600070205080204" pitchFamily="34" charset="-128"/>
              </a:defRPr>
            </a:lvl5pPr>
            <a:lvl6pPr marL="335271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3962301"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457188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5181470"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D2BA3BEC-446B-4242-99AF-6D071BA37821}" type="slidenum">
              <a:rPr lang="en-US" altLang="en-US" sz="1600">
                <a:solidFill>
                  <a:srgbClr val="898989"/>
                </a:solidFill>
              </a:rPr>
              <a:pPr/>
              <a:t>23</a:t>
            </a:fld>
            <a:endParaRPr lang="en-US" altLang="en-US" sz="1600">
              <a:solidFill>
                <a:srgbClr val="898989"/>
              </a:solidFill>
            </a:endParaRPr>
          </a:p>
        </p:txBody>
      </p:sp>
      <p:grpSp>
        <p:nvGrpSpPr>
          <p:cNvPr id="66565" name="Group 6">
            <a:extLst>
              <a:ext uri="{FF2B5EF4-FFF2-40B4-BE49-F238E27FC236}">
                <a16:creationId xmlns:a16="http://schemas.microsoft.com/office/drawing/2014/main" id="{4B550F92-0AB6-1E4C-9382-0AB132C4E490}"/>
              </a:ext>
            </a:extLst>
          </p:cNvPr>
          <p:cNvGrpSpPr>
            <a:grpSpLocks/>
          </p:cNvGrpSpPr>
          <p:nvPr/>
        </p:nvGrpSpPr>
        <p:grpSpPr bwMode="auto">
          <a:xfrm>
            <a:off x="203200" y="203200"/>
            <a:ext cx="5149851" cy="1143000"/>
            <a:chOff x="152400" y="152400"/>
            <a:chExt cx="3862587" cy="857399"/>
          </a:xfrm>
        </p:grpSpPr>
        <p:pic>
          <p:nvPicPr>
            <p:cNvPr id="66566" name="Picture 7" descr="College-Education-H.eps">
              <a:extLst>
                <a:ext uri="{FF2B5EF4-FFF2-40B4-BE49-F238E27FC236}">
                  <a16:creationId xmlns:a16="http://schemas.microsoft.com/office/drawing/2014/main" id="{4E2A2EAB-50D9-5D4F-8AF2-76CC7C67ED36}"/>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7" name="Picture 8">
              <a:extLst>
                <a:ext uri="{FF2B5EF4-FFF2-40B4-BE49-F238E27FC236}">
                  <a16:creationId xmlns:a16="http://schemas.microsoft.com/office/drawing/2014/main" id="{C95D1649-9AB7-6C40-BB52-8AF799FBE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0A114776-641C-4D94-1C3D-F2FDEC3C4729}"/>
              </a:ext>
            </a:extLst>
          </p:cNvPr>
          <p:cNvSpPr txBox="1"/>
          <p:nvPr/>
        </p:nvSpPr>
        <p:spPr>
          <a:xfrm>
            <a:off x="669605" y="5953813"/>
            <a:ext cx="4683446" cy="923330"/>
          </a:xfrm>
          <a:prstGeom prst="rect">
            <a:avLst/>
          </a:prstGeom>
          <a:noFill/>
        </p:spPr>
        <p:txBody>
          <a:bodyPr wrap="square" rtlCol="0">
            <a:spAutoFit/>
          </a:bodyPr>
          <a:lstStyle/>
          <a:p>
            <a:r>
              <a:rPr lang="en-US" dirty="0"/>
              <a:t>Faculty Contact</a:t>
            </a:r>
          </a:p>
          <a:p>
            <a:r>
              <a:rPr lang="en-US" dirty="0"/>
              <a:t>Dr. Jeffrey Milligan:  </a:t>
            </a:r>
            <a:r>
              <a:rPr lang="en-US" dirty="0">
                <a:hlinkClick r:id="rId5"/>
              </a:rPr>
              <a:t>jmilligan@fsu.edu</a:t>
            </a:r>
            <a:endParaRPr lang="en-US" dirty="0"/>
          </a:p>
          <a:p>
            <a:endParaRPr lang="en-US" dirty="0"/>
          </a:p>
        </p:txBody>
      </p:sp>
    </p:spTree>
    <p:extLst>
      <p:ext uri="{BB962C8B-B14F-4D97-AF65-F5344CB8AC3E}">
        <p14:creationId xmlns:p14="http://schemas.microsoft.com/office/powerpoint/2010/main" val="210488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63D63D2A-383C-B54A-A46B-90F3AA4290E2}"/>
              </a:ext>
            </a:extLst>
          </p:cNvPr>
          <p:cNvSpPr>
            <a:spLocks noGrp="1"/>
          </p:cNvSpPr>
          <p:nvPr>
            <p:ph type="title"/>
          </p:nvPr>
        </p:nvSpPr>
        <p:spPr>
          <a:xfrm>
            <a:off x="609600" y="1168400"/>
            <a:ext cx="10972800" cy="1143000"/>
          </a:xfrm>
        </p:spPr>
        <p:txBody>
          <a:bodyPr/>
          <a:lstStyle/>
          <a:p>
            <a:pPr algn="ctr"/>
            <a:r>
              <a:rPr lang="en-US" altLang="en-US" sz="3733">
                <a:solidFill>
                  <a:srgbClr val="000000"/>
                </a:solidFill>
                <a:latin typeface="Times New Roman" panose="02020603050405020304" pitchFamily="18" charset="0"/>
                <a:ea typeface="ＭＳ Ｐゴシック" panose="020B0600070205080204" pitchFamily="34" charset="-128"/>
              </a:rPr>
              <a:t>International and Multicultural Education</a:t>
            </a:r>
            <a:endParaRPr lang="en-US" altLang="en-US" sz="3733">
              <a:ea typeface="ＭＳ Ｐゴシック" panose="020B0600070205080204" pitchFamily="34" charset="-128"/>
            </a:endParaRPr>
          </a:p>
        </p:txBody>
      </p:sp>
      <p:sp>
        <p:nvSpPr>
          <p:cNvPr id="67586" name="Content Placeholder 2">
            <a:extLst>
              <a:ext uri="{FF2B5EF4-FFF2-40B4-BE49-F238E27FC236}">
                <a16:creationId xmlns:a16="http://schemas.microsoft.com/office/drawing/2014/main" id="{10E38208-0452-994F-B19F-380BF2935E2B}"/>
              </a:ext>
            </a:extLst>
          </p:cNvPr>
          <p:cNvSpPr>
            <a:spLocks noGrp="1"/>
          </p:cNvSpPr>
          <p:nvPr>
            <p:ph sz="half" idx="1"/>
          </p:nvPr>
        </p:nvSpPr>
        <p:spPr>
          <a:xfrm>
            <a:off x="609598" y="2139122"/>
            <a:ext cx="5384800" cy="3384550"/>
          </a:xfrm>
        </p:spPr>
        <p:txBody>
          <a:bodyPr/>
          <a:lstStyle/>
          <a:p>
            <a:pPr marL="0" indent="0">
              <a:buNone/>
            </a:pPr>
            <a:r>
              <a:rPr lang="en-US" altLang="en-US" sz="2400" dirty="0">
                <a:latin typeface="Times New Roman" panose="02020603050405020304" pitchFamily="18" charset="0"/>
                <a:ea typeface="ＭＳ Ｐゴシック" panose="020B0600070205080204" pitchFamily="34" charset="-128"/>
              </a:rPr>
              <a:t>Established in the mid-1970s, the International and Multicultural Education program has been continuously ranked among the top comparative and international development education offerings in the country. As such, the program has contributed to the discussion of international education issues and perspectives through original scholarship and research.</a:t>
            </a:r>
          </a:p>
        </p:txBody>
      </p:sp>
      <p:pic>
        <p:nvPicPr>
          <p:cNvPr id="67587" name="Content Placeholder 6">
            <a:extLst>
              <a:ext uri="{FF2B5EF4-FFF2-40B4-BE49-F238E27FC236}">
                <a16:creationId xmlns:a16="http://schemas.microsoft.com/office/drawing/2014/main" id="{69F9C945-29E6-1F47-AEAF-246978434D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97604" y="2311400"/>
            <a:ext cx="5384800" cy="3028949"/>
          </a:xfrm>
        </p:spPr>
      </p:pic>
      <p:sp>
        <p:nvSpPr>
          <p:cNvPr id="67588" name="Slide Number Placeholder 5">
            <a:extLst>
              <a:ext uri="{FF2B5EF4-FFF2-40B4-BE49-F238E27FC236}">
                <a16:creationId xmlns:a16="http://schemas.microsoft.com/office/drawing/2014/main" id="{E71619F3-C4AB-2E42-B277-DD0B7206F7F6}"/>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990575" indent="-380990">
              <a:defRPr sz="3200">
                <a:solidFill>
                  <a:schemeClr val="tx1"/>
                </a:solidFill>
                <a:latin typeface="Arial" panose="020B0604020202020204" pitchFamily="34" charset="0"/>
                <a:ea typeface="ＭＳ Ｐゴシック" panose="020B0600070205080204" pitchFamily="34" charset="-128"/>
              </a:defRPr>
            </a:lvl2pPr>
            <a:lvl3pPr marL="1523962" indent="-304792">
              <a:defRPr sz="3200">
                <a:solidFill>
                  <a:schemeClr val="tx1"/>
                </a:solidFill>
                <a:latin typeface="Arial" panose="020B0604020202020204" pitchFamily="34" charset="0"/>
                <a:ea typeface="ＭＳ Ｐゴシック" panose="020B0600070205080204" pitchFamily="34" charset="-128"/>
              </a:defRPr>
            </a:lvl3pPr>
            <a:lvl4pPr marL="2133547" indent="-304792">
              <a:defRPr sz="3200">
                <a:solidFill>
                  <a:schemeClr val="tx1"/>
                </a:solidFill>
                <a:latin typeface="Arial" panose="020B0604020202020204" pitchFamily="34" charset="0"/>
                <a:ea typeface="ＭＳ Ｐゴシック" panose="020B0600070205080204" pitchFamily="34" charset="-128"/>
              </a:defRPr>
            </a:lvl4pPr>
            <a:lvl5pPr marL="2743131" indent="-304792">
              <a:defRPr sz="3200">
                <a:solidFill>
                  <a:schemeClr val="tx1"/>
                </a:solidFill>
                <a:latin typeface="Arial" panose="020B0604020202020204" pitchFamily="34" charset="0"/>
                <a:ea typeface="ＭＳ Ｐゴシック" panose="020B0600070205080204" pitchFamily="34" charset="-128"/>
              </a:defRPr>
            </a:lvl5pPr>
            <a:lvl6pPr marL="335271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3962301"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457188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5181470"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C1FF2D63-1089-C940-AD0D-6BE24BCEB6E3}" type="slidenum">
              <a:rPr lang="en-US" altLang="en-US" sz="1600">
                <a:solidFill>
                  <a:srgbClr val="898989"/>
                </a:solidFill>
              </a:rPr>
              <a:pPr/>
              <a:t>24</a:t>
            </a:fld>
            <a:endParaRPr lang="en-US" altLang="en-US" sz="1600">
              <a:solidFill>
                <a:srgbClr val="898989"/>
              </a:solidFill>
            </a:endParaRPr>
          </a:p>
        </p:txBody>
      </p:sp>
      <p:grpSp>
        <p:nvGrpSpPr>
          <p:cNvPr id="67589" name="Group 6">
            <a:extLst>
              <a:ext uri="{FF2B5EF4-FFF2-40B4-BE49-F238E27FC236}">
                <a16:creationId xmlns:a16="http://schemas.microsoft.com/office/drawing/2014/main" id="{2F5C26E0-629D-AD4C-96E0-61996A420BF6}"/>
              </a:ext>
            </a:extLst>
          </p:cNvPr>
          <p:cNvGrpSpPr>
            <a:grpSpLocks/>
          </p:cNvGrpSpPr>
          <p:nvPr/>
        </p:nvGrpSpPr>
        <p:grpSpPr bwMode="auto">
          <a:xfrm>
            <a:off x="203200" y="203200"/>
            <a:ext cx="5149851" cy="1143000"/>
            <a:chOff x="152400" y="152400"/>
            <a:chExt cx="3862587" cy="857399"/>
          </a:xfrm>
        </p:grpSpPr>
        <p:pic>
          <p:nvPicPr>
            <p:cNvPr id="67590" name="Picture 7" descr="College-Education-H.eps">
              <a:extLst>
                <a:ext uri="{FF2B5EF4-FFF2-40B4-BE49-F238E27FC236}">
                  <a16:creationId xmlns:a16="http://schemas.microsoft.com/office/drawing/2014/main" id="{BAF092DF-56FF-A440-9BC9-926D46B7C56E}"/>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591" name="Picture 8">
              <a:extLst>
                <a:ext uri="{FF2B5EF4-FFF2-40B4-BE49-F238E27FC236}">
                  <a16:creationId xmlns:a16="http://schemas.microsoft.com/office/drawing/2014/main" id="{A68029CF-8023-064E-BE62-A0E07A982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99650315-D37F-8D4E-6CD9-4BE996520845}"/>
              </a:ext>
            </a:extLst>
          </p:cNvPr>
          <p:cNvSpPr txBox="1"/>
          <p:nvPr/>
        </p:nvSpPr>
        <p:spPr>
          <a:xfrm>
            <a:off x="609598" y="5577930"/>
            <a:ext cx="10866783" cy="1477328"/>
          </a:xfrm>
          <a:prstGeom prst="rect">
            <a:avLst/>
          </a:prstGeom>
          <a:noFill/>
        </p:spPr>
        <p:txBody>
          <a:bodyPr wrap="square" rtlCol="0">
            <a:spAutoFit/>
          </a:bodyPr>
          <a:lstStyle/>
          <a:p>
            <a:r>
              <a:rPr lang="en-US" dirty="0"/>
              <a:t>Faculty Contacts</a:t>
            </a:r>
          </a:p>
          <a:p>
            <a:r>
              <a:rPr lang="en-US" dirty="0"/>
              <a:t>Dr. </a:t>
            </a:r>
            <a:r>
              <a:rPr lang="en-US" dirty="0" err="1"/>
              <a:t>Ayeshah</a:t>
            </a:r>
            <a:r>
              <a:rPr lang="en-US" dirty="0"/>
              <a:t> Khurshid:  </a:t>
            </a:r>
            <a:r>
              <a:rPr lang="en-US" dirty="0">
                <a:hlinkClick r:id="rId5"/>
              </a:rPr>
              <a:t>akhurshid@fsu.edu</a:t>
            </a:r>
            <a:endParaRPr lang="en-US" dirty="0"/>
          </a:p>
          <a:p>
            <a:r>
              <a:rPr lang="en-US" dirty="0"/>
              <a:t>Dr. Stephanie </a:t>
            </a:r>
            <a:r>
              <a:rPr lang="en-US" dirty="0" err="1"/>
              <a:t>Zuilkowski</a:t>
            </a:r>
            <a:r>
              <a:rPr lang="en-US" dirty="0"/>
              <a:t>:  </a:t>
            </a:r>
            <a:r>
              <a:rPr lang="en-US" dirty="0">
                <a:hlinkClick r:id="rId6"/>
              </a:rPr>
              <a:t>szuilkowski@fsu.edu</a:t>
            </a:r>
            <a:endParaRPr lang="en-US" dirty="0"/>
          </a:p>
          <a:p>
            <a:endParaRPr lang="en-US" dirty="0"/>
          </a:p>
          <a:p>
            <a:endParaRPr lang="en-US" dirty="0"/>
          </a:p>
        </p:txBody>
      </p:sp>
    </p:spTree>
    <p:extLst>
      <p:ext uri="{BB962C8B-B14F-4D97-AF65-F5344CB8AC3E}">
        <p14:creationId xmlns:p14="http://schemas.microsoft.com/office/powerpoint/2010/main" val="47572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BC4E2754-C025-E24C-8E1A-561905BEFDB2}"/>
              </a:ext>
            </a:extLst>
          </p:cNvPr>
          <p:cNvSpPr>
            <a:spLocks noGrp="1"/>
          </p:cNvSpPr>
          <p:nvPr>
            <p:ph type="title"/>
          </p:nvPr>
        </p:nvSpPr>
        <p:spPr>
          <a:xfrm>
            <a:off x="609600" y="1387433"/>
            <a:ext cx="10972800" cy="1143000"/>
          </a:xfrm>
        </p:spPr>
        <p:txBody>
          <a:bodyPr/>
          <a:lstStyle/>
          <a:p>
            <a:pPr algn="ctr"/>
            <a:r>
              <a:rPr lang="en-US" altLang="en-US" sz="3733">
                <a:latin typeface="Times New Roman" panose="02020603050405020304" pitchFamily="18" charset="0"/>
                <a:ea typeface="ＭＳ Ｐゴシック" panose="020B0600070205080204" pitchFamily="34" charset="-128"/>
              </a:rPr>
              <a:t>M.S. Admission Requirements</a:t>
            </a:r>
          </a:p>
        </p:txBody>
      </p:sp>
      <p:sp>
        <p:nvSpPr>
          <p:cNvPr id="68610" name="Text Placeholder 2">
            <a:extLst>
              <a:ext uri="{FF2B5EF4-FFF2-40B4-BE49-F238E27FC236}">
                <a16:creationId xmlns:a16="http://schemas.microsoft.com/office/drawing/2014/main" id="{B352F464-EE81-654A-9B5F-47A163027780}"/>
              </a:ext>
            </a:extLst>
          </p:cNvPr>
          <p:cNvSpPr>
            <a:spLocks noGrp="1"/>
          </p:cNvSpPr>
          <p:nvPr>
            <p:ph idx="1"/>
          </p:nvPr>
        </p:nvSpPr>
        <p:spPr>
          <a:xfrm>
            <a:off x="609600" y="2551602"/>
            <a:ext cx="10972800" cy="3469188"/>
          </a:xfrm>
        </p:spPr>
        <p:txBody>
          <a:bodyPr vert="horz" lIns="91440" tIns="45720" rIns="91440" bIns="45720" rtlCol="0" anchor="t">
            <a:normAutofit/>
          </a:bodyPr>
          <a:lstStyle/>
          <a:p>
            <a:r>
              <a:rPr lang="en-US" altLang="en-US" sz="2000" dirty="0">
                <a:latin typeface="Times New Roman"/>
                <a:ea typeface="ＭＳ Ｐゴシック"/>
                <a:cs typeface="Times New Roman"/>
              </a:rPr>
              <a:t>3.0 undergraduate GPA (if you have a graduate degree or coursework, 3.5 graduate GPA)</a:t>
            </a:r>
          </a:p>
          <a:p>
            <a:r>
              <a:rPr lang="en-US" altLang="en-US" sz="2000" dirty="0">
                <a:latin typeface="Times New Roman"/>
                <a:ea typeface="ＭＳ Ｐゴシック"/>
                <a:cs typeface="Times New Roman"/>
              </a:rPr>
              <a:t>GRE requirement waived for Summer 2021 and Fall 2021 admissions</a:t>
            </a:r>
          </a:p>
          <a:p>
            <a:r>
              <a:rPr lang="en-US" altLang="en-US" sz="2000" dirty="0">
                <a:latin typeface="Times New Roman"/>
                <a:ea typeface="ＭＳ Ｐゴシック"/>
                <a:cs typeface="Times New Roman"/>
              </a:rPr>
              <a:t>Résumé </a:t>
            </a:r>
          </a:p>
          <a:p>
            <a:r>
              <a:rPr lang="en-US" altLang="en-US" sz="2000" dirty="0">
                <a:latin typeface="Times New Roman"/>
                <a:ea typeface="ＭＳ Ｐゴシック"/>
                <a:cs typeface="Times New Roman"/>
              </a:rPr>
              <a:t>Statement of purpose</a:t>
            </a:r>
          </a:p>
          <a:p>
            <a:r>
              <a:rPr lang="en-US" altLang="en-US" sz="2000" dirty="0">
                <a:latin typeface="Times New Roman"/>
                <a:ea typeface="ＭＳ Ｐゴシック"/>
                <a:cs typeface="Times New Roman"/>
              </a:rPr>
              <a:t>Letter of recommendation (3 required)</a:t>
            </a:r>
          </a:p>
          <a:p>
            <a:r>
              <a:rPr lang="en-US" altLang="en-US" sz="2000" dirty="0">
                <a:latin typeface="Times New Roman"/>
                <a:ea typeface="ＭＳ Ｐゴシック"/>
                <a:cs typeface="Times New Roman"/>
              </a:rPr>
              <a:t>Transcripts  </a:t>
            </a:r>
            <a:endParaRPr lang="en-US" altLang="en-US" sz="2000" dirty="0">
              <a:latin typeface="Times New Roman" panose="02020603050405020304" pitchFamily="18" charset="0"/>
              <a:ea typeface="ＭＳ Ｐゴシック" panose="020B0600070205080204" pitchFamily="34" charset="-128"/>
              <a:cs typeface="Times New Roman"/>
            </a:endParaRPr>
          </a:p>
          <a:p>
            <a:r>
              <a:rPr lang="en-US" altLang="en-US" sz="2000" dirty="0">
                <a:latin typeface="Times New Roman"/>
                <a:ea typeface="ＭＳ Ｐゴシック"/>
                <a:cs typeface="Times New Roman"/>
              </a:rPr>
              <a:t>Application </a:t>
            </a:r>
            <a:r>
              <a:rPr lang="en-US" altLang="en-US" sz="2000" b="1" dirty="0">
                <a:latin typeface="Times New Roman"/>
                <a:ea typeface="ＭＳ Ｐゴシック"/>
                <a:cs typeface="Times New Roman"/>
              </a:rPr>
              <a:t>deadlines</a:t>
            </a:r>
          </a:p>
          <a:p>
            <a:pPr lvl="1"/>
            <a:r>
              <a:rPr lang="en-US" altLang="en-US" sz="2000" b="1" dirty="0">
                <a:latin typeface="Times New Roman"/>
                <a:ea typeface="ＭＳ Ｐゴシック"/>
                <a:cs typeface="Times New Roman"/>
              </a:rPr>
              <a:t>February 1</a:t>
            </a:r>
            <a:r>
              <a:rPr lang="en-US" altLang="en-US" sz="2000" dirty="0">
                <a:latin typeface="Times New Roman"/>
                <a:ea typeface="ＭＳ Ｐゴシック"/>
                <a:cs typeface="Times New Roman"/>
              </a:rPr>
              <a:t> for Summer 2022 </a:t>
            </a:r>
            <a:endParaRPr lang="en-US" altLang="en-US" sz="2000" dirty="0">
              <a:latin typeface="Times New Roman" panose="02020603050405020304" pitchFamily="18" charset="0"/>
              <a:ea typeface="ＭＳ Ｐゴシック" panose="020B0600070205080204" pitchFamily="34" charset="-128"/>
              <a:cs typeface="Times New Roman"/>
            </a:endParaRPr>
          </a:p>
          <a:p>
            <a:pPr lvl="1"/>
            <a:r>
              <a:rPr lang="en-US" altLang="en-US" sz="2000" b="1" dirty="0">
                <a:latin typeface="Times New Roman"/>
                <a:ea typeface="ＭＳ Ｐゴシック"/>
                <a:cs typeface="Times New Roman"/>
              </a:rPr>
              <a:t>June 1</a:t>
            </a:r>
            <a:r>
              <a:rPr lang="en-US" altLang="en-US" sz="2000" dirty="0">
                <a:latin typeface="Times New Roman"/>
                <a:ea typeface="ＭＳ Ｐゴシック"/>
                <a:cs typeface="Times New Roman"/>
              </a:rPr>
              <a:t> for Fall 2022</a:t>
            </a:r>
            <a:endParaRPr lang="en-US" altLang="en-US" sz="2000" dirty="0">
              <a:latin typeface="Times New Roman" panose="02020603050405020304" pitchFamily="18" charset="0"/>
              <a:ea typeface="ＭＳ Ｐゴシック" panose="020B0600070205080204" pitchFamily="34" charset="-128"/>
              <a:cs typeface="Times New Roman"/>
            </a:endParaRPr>
          </a:p>
        </p:txBody>
      </p:sp>
      <p:sp>
        <p:nvSpPr>
          <p:cNvPr id="68611" name="Slide Number Placeholder 7">
            <a:extLst>
              <a:ext uri="{FF2B5EF4-FFF2-40B4-BE49-F238E27FC236}">
                <a16:creationId xmlns:a16="http://schemas.microsoft.com/office/drawing/2014/main" id="{5D056097-7DAD-C741-860A-9CC9FA9F5566}"/>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990575" indent="-380990">
              <a:defRPr sz="3200">
                <a:solidFill>
                  <a:schemeClr val="tx1"/>
                </a:solidFill>
                <a:latin typeface="Arial" panose="020B0604020202020204" pitchFamily="34" charset="0"/>
                <a:ea typeface="ＭＳ Ｐゴシック" panose="020B0600070205080204" pitchFamily="34" charset="-128"/>
              </a:defRPr>
            </a:lvl2pPr>
            <a:lvl3pPr marL="1523962" indent="-304792">
              <a:defRPr sz="3200">
                <a:solidFill>
                  <a:schemeClr val="tx1"/>
                </a:solidFill>
                <a:latin typeface="Arial" panose="020B0604020202020204" pitchFamily="34" charset="0"/>
                <a:ea typeface="ＭＳ Ｐゴシック" panose="020B0600070205080204" pitchFamily="34" charset="-128"/>
              </a:defRPr>
            </a:lvl3pPr>
            <a:lvl4pPr marL="2133547" indent="-304792">
              <a:defRPr sz="3200">
                <a:solidFill>
                  <a:schemeClr val="tx1"/>
                </a:solidFill>
                <a:latin typeface="Arial" panose="020B0604020202020204" pitchFamily="34" charset="0"/>
                <a:ea typeface="ＭＳ Ｐゴシック" panose="020B0600070205080204" pitchFamily="34" charset="-128"/>
              </a:defRPr>
            </a:lvl4pPr>
            <a:lvl5pPr marL="2743131" indent="-304792">
              <a:defRPr sz="3200">
                <a:solidFill>
                  <a:schemeClr val="tx1"/>
                </a:solidFill>
                <a:latin typeface="Arial" panose="020B0604020202020204" pitchFamily="34" charset="0"/>
                <a:ea typeface="ＭＳ Ｐゴシック" panose="020B0600070205080204" pitchFamily="34" charset="-128"/>
              </a:defRPr>
            </a:lvl5pPr>
            <a:lvl6pPr marL="335271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3962301"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457188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5181470"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13A7497D-35CA-6746-86D0-46D4686F7B11}" type="slidenum">
              <a:rPr lang="en-US" altLang="en-US" sz="1600">
                <a:solidFill>
                  <a:srgbClr val="898989"/>
                </a:solidFill>
              </a:rPr>
              <a:pPr/>
              <a:t>25</a:t>
            </a:fld>
            <a:endParaRPr lang="en-US" altLang="en-US" sz="1600" dirty="0">
              <a:solidFill>
                <a:srgbClr val="898989"/>
              </a:solidFill>
            </a:endParaRPr>
          </a:p>
        </p:txBody>
      </p:sp>
      <p:grpSp>
        <p:nvGrpSpPr>
          <p:cNvPr id="68612" name="Group 6">
            <a:extLst>
              <a:ext uri="{FF2B5EF4-FFF2-40B4-BE49-F238E27FC236}">
                <a16:creationId xmlns:a16="http://schemas.microsoft.com/office/drawing/2014/main" id="{7DF44076-2D4E-FD43-A3C4-B057C333CF7A}"/>
              </a:ext>
            </a:extLst>
          </p:cNvPr>
          <p:cNvGrpSpPr>
            <a:grpSpLocks/>
          </p:cNvGrpSpPr>
          <p:nvPr/>
        </p:nvGrpSpPr>
        <p:grpSpPr bwMode="auto">
          <a:xfrm>
            <a:off x="203200" y="203200"/>
            <a:ext cx="5149851" cy="1143000"/>
            <a:chOff x="152400" y="152400"/>
            <a:chExt cx="3862587" cy="857399"/>
          </a:xfrm>
        </p:grpSpPr>
        <p:pic>
          <p:nvPicPr>
            <p:cNvPr id="68613" name="Picture 7" descr="College-Education-H.eps">
              <a:extLst>
                <a:ext uri="{FF2B5EF4-FFF2-40B4-BE49-F238E27FC236}">
                  <a16:creationId xmlns:a16="http://schemas.microsoft.com/office/drawing/2014/main" id="{3A77E733-AE25-1346-9821-41ADDBC4FBE2}"/>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4" name="Picture 8">
              <a:extLst>
                <a:ext uri="{FF2B5EF4-FFF2-40B4-BE49-F238E27FC236}">
                  <a16:creationId xmlns:a16="http://schemas.microsoft.com/office/drawing/2014/main" id="{5C92E316-C8E6-6E45-BE91-2C58492D3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41412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17716B8A-70A4-D740-8841-CC62C910F35F}"/>
              </a:ext>
            </a:extLst>
          </p:cNvPr>
          <p:cNvSpPr>
            <a:spLocks noGrp="1"/>
          </p:cNvSpPr>
          <p:nvPr>
            <p:ph type="title"/>
          </p:nvPr>
        </p:nvSpPr>
        <p:spPr>
          <a:xfrm>
            <a:off x="609600" y="1481172"/>
            <a:ext cx="10972800" cy="1143000"/>
          </a:xfrm>
        </p:spPr>
        <p:txBody>
          <a:bodyPr/>
          <a:lstStyle/>
          <a:p>
            <a:pPr algn="ctr"/>
            <a:r>
              <a:rPr lang="en-US" altLang="en-US" sz="3733" dirty="0">
                <a:latin typeface="Times New Roman" panose="02020603050405020304" pitchFamily="18" charset="0"/>
                <a:ea typeface="ＭＳ Ｐゴシック" panose="020B0600070205080204" pitchFamily="34" charset="-128"/>
              </a:rPr>
              <a:t>Ph.D. Admission Requirements</a:t>
            </a:r>
          </a:p>
        </p:txBody>
      </p:sp>
      <p:sp>
        <p:nvSpPr>
          <p:cNvPr id="69634" name="Content Placeholder 6">
            <a:extLst>
              <a:ext uri="{FF2B5EF4-FFF2-40B4-BE49-F238E27FC236}">
                <a16:creationId xmlns:a16="http://schemas.microsoft.com/office/drawing/2014/main" id="{002FC7A4-2CA2-FA47-B376-3BE0E0A63492}"/>
              </a:ext>
            </a:extLst>
          </p:cNvPr>
          <p:cNvSpPr>
            <a:spLocks noGrp="1"/>
          </p:cNvSpPr>
          <p:nvPr>
            <p:ph idx="1"/>
          </p:nvPr>
        </p:nvSpPr>
        <p:spPr>
          <a:xfrm>
            <a:off x="609600" y="2806205"/>
            <a:ext cx="10972800" cy="3570844"/>
          </a:xfrm>
        </p:spPr>
        <p:txBody>
          <a:bodyPr vert="horz" lIns="91440" tIns="45720" rIns="91440" bIns="45720" rtlCol="0" anchor="t">
            <a:normAutofit/>
          </a:bodyPr>
          <a:lstStyle/>
          <a:p>
            <a:r>
              <a:rPr lang="en-US" altLang="en-US" sz="2000" dirty="0">
                <a:latin typeface="Times New Roman"/>
                <a:ea typeface="ＭＳ Ｐゴシック"/>
                <a:cs typeface="Times New Roman"/>
              </a:rPr>
              <a:t>3.0 undergraduate GPA </a:t>
            </a:r>
            <a:endParaRPr lang="en-US" altLang="en-US" sz="2000" dirty="0">
              <a:latin typeface="Times New Roman" panose="02020603050405020304" pitchFamily="18" charset="0"/>
              <a:ea typeface="ＭＳ Ｐゴシック" panose="020B0600070205080204" pitchFamily="34" charset="-128"/>
            </a:endParaRPr>
          </a:p>
          <a:p>
            <a:r>
              <a:rPr lang="en-US" altLang="en-US" sz="2000" dirty="0">
                <a:latin typeface="Times New Roman"/>
                <a:ea typeface="ＭＳ Ｐゴシック"/>
                <a:cs typeface="Times New Roman"/>
              </a:rPr>
              <a:t>3.5 graduate GPA</a:t>
            </a:r>
          </a:p>
          <a:p>
            <a:r>
              <a:rPr lang="en-US" altLang="en-US" sz="2000" dirty="0">
                <a:latin typeface="Times New Roman"/>
                <a:ea typeface="ＭＳ Ｐゴシック"/>
                <a:cs typeface="Times New Roman"/>
              </a:rPr>
              <a:t>GRE: Verbal 149; Quantitative 147; Analytical Writing 3.5</a:t>
            </a:r>
          </a:p>
          <a:p>
            <a:r>
              <a:rPr lang="en-US" altLang="en-US" sz="2000" dirty="0">
                <a:latin typeface="Times New Roman"/>
                <a:ea typeface="ＭＳ Ｐゴシック"/>
                <a:cs typeface="Times New Roman"/>
              </a:rPr>
              <a:t>Résumé </a:t>
            </a:r>
            <a:endParaRPr lang="en-US" altLang="en-US" sz="2000" dirty="0">
              <a:latin typeface="Times New Roman" panose="02020603050405020304" pitchFamily="18" charset="0"/>
              <a:ea typeface="ＭＳ Ｐゴシック" panose="020B0600070205080204" pitchFamily="34" charset="-128"/>
              <a:cs typeface="Times New Roman"/>
            </a:endParaRPr>
          </a:p>
          <a:p>
            <a:r>
              <a:rPr lang="en-US" altLang="en-US" sz="2000" dirty="0">
                <a:latin typeface="Times New Roman"/>
                <a:ea typeface="ＭＳ Ｐゴシック"/>
                <a:cs typeface="Times New Roman"/>
              </a:rPr>
              <a:t>Statement of purpose </a:t>
            </a:r>
            <a:endParaRPr lang="en-US" altLang="en-US" sz="2000" dirty="0">
              <a:latin typeface="Times New Roman" panose="02020603050405020304" pitchFamily="18" charset="0"/>
              <a:ea typeface="ＭＳ Ｐゴシック" panose="020B0600070205080204" pitchFamily="34" charset="-128"/>
              <a:cs typeface="Times New Roman"/>
            </a:endParaRPr>
          </a:p>
          <a:p>
            <a:r>
              <a:rPr lang="en-US" altLang="en-US" sz="2000" dirty="0">
                <a:latin typeface="Times New Roman"/>
                <a:ea typeface="ＭＳ Ｐゴシック"/>
                <a:cs typeface="Times New Roman"/>
              </a:rPr>
              <a:t>Letter of recommendation (3 required)</a:t>
            </a:r>
          </a:p>
          <a:p>
            <a:r>
              <a:rPr lang="en-US" altLang="en-US" sz="2000" dirty="0">
                <a:latin typeface="Times New Roman"/>
                <a:ea typeface="ＭＳ Ｐゴシック"/>
                <a:cs typeface="Times New Roman"/>
              </a:rPr>
              <a:t>Transcripts  </a:t>
            </a:r>
            <a:endParaRPr lang="en-US" altLang="en-US" sz="2000" dirty="0">
              <a:latin typeface="Times New Roman" panose="02020603050405020304" pitchFamily="18" charset="0"/>
              <a:ea typeface="ＭＳ Ｐゴシック" panose="020B0600070205080204" pitchFamily="34" charset="-128"/>
              <a:cs typeface="Times New Roman"/>
            </a:endParaRPr>
          </a:p>
          <a:p>
            <a:r>
              <a:rPr lang="en-US" altLang="en-US" sz="2000" dirty="0">
                <a:latin typeface="Times New Roman"/>
                <a:ea typeface="ＭＳ Ｐゴシック"/>
                <a:cs typeface="Times New Roman"/>
              </a:rPr>
              <a:t>Application </a:t>
            </a:r>
            <a:r>
              <a:rPr lang="en-US" altLang="en-US" sz="2000" b="1" dirty="0">
                <a:latin typeface="Times New Roman"/>
                <a:ea typeface="ＭＳ Ｐゴシック"/>
                <a:cs typeface="Times New Roman"/>
              </a:rPr>
              <a:t>deadline</a:t>
            </a:r>
          </a:p>
          <a:p>
            <a:pPr lvl="1"/>
            <a:r>
              <a:rPr lang="en-US" altLang="en-US" sz="2000" b="1" dirty="0">
                <a:latin typeface="Times New Roman"/>
                <a:ea typeface="ＭＳ Ｐゴシック"/>
                <a:cs typeface="Times New Roman"/>
              </a:rPr>
              <a:t>December 1 </a:t>
            </a:r>
            <a:r>
              <a:rPr lang="en-US" altLang="en-US" sz="2000" dirty="0">
                <a:latin typeface="Times New Roman"/>
                <a:ea typeface="ＭＳ Ｐゴシック"/>
                <a:cs typeface="Times New Roman"/>
              </a:rPr>
              <a:t>for Fall 2022</a:t>
            </a:r>
            <a:endParaRPr lang="en-US" altLang="en-US" sz="2000" dirty="0">
              <a:latin typeface="Times New Roman" panose="02020603050405020304" pitchFamily="18" charset="0"/>
              <a:ea typeface="ＭＳ Ｐゴシック" panose="020B0600070205080204" pitchFamily="34" charset="-128"/>
              <a:cs typeface="Times New Roman"/>
            </a:endParaRPr>
          </a:p>
        </p:txBody>
      </p:sp>
      <p:sp>
        <p:nvSpPr>
          <p:cNvPr id="69635" name="Slide Number Placeholder 5">
            <a:extLst>
              <a:ext uri="{FF2B5EF4-FFF2-40B4-BE49-F238E27FC236}">
                <a16:creationId xmlns:a16="http://schemas.microsoft.com/office/drawing/2014/main" id="{92EF112E-783E-9346-B2B3-35EE6002C87E}"/>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990575" indent="-380990">
              <a:defRPr sz="3200">
                <a:solidFill>
                  <a:schemeClr val="tx1"/>
                </a:solidFill>
                <a:latin typeface="Arial" panose="020B0604020202020204" pitchFamily="34" charset="0"/>
                <a:ea typeface="ＭＳ Ｐゴシック" panose="020B0600070205080204" pitchFamily="34" charset="-128"/>
              </a:defRPr>
            </a:lvl2pPr>
            <a:lvl3pPr marL="1523962" indent="-304792">
              <a:defRPr sz="3200">
                <a:solidFill>
                  <a:schemeClr val="tx1"/>
                </a:solidFill>
                <a:latin typeface="Arial" panose="020B0604020202020204" pitchFamily="34" charset="0"/>
                <a:ea typeface="ＭＳ Ｐゴシック" panose="020B0600070205080204" pitchFamily="34" charset="-128"/>
              </a:defRPr>
            </a:lvl3pPr>
            <a:lvl4pPr marL="2133547" indent="-304792">
              <a:defRPr sz="3200">
                <a:solidFill>
                  <a:schemeClr val="tx1"/>
                </a:solidFill>
                <a:latin typeface="Arial" panose="020B0604020202020204" pitchFamily="34" charset="0"/>
                <a:ea typeface="ＭＳ Ｐゴシック" panose="020B0600070205080204" pitchFamily="34" charset="-128"/>
              </a:defRPr>
            </a:lvl4pPr>
            <a:lvl5pPr marL="2743131" indent="-304792">
              <a:defRPr sz="3200">
                <a:solidFill>
                  <a:schemeClr val="tx1"/>
                </a:solidFill>
                <a:latin typeface="Arial" panose="020B0604020202020204" pitchFamily="34" charset="0"/>
                <a:ea typeface="ＭＳ Ｐゴシック" panose="020B0600070205080204" pitchFamily="34" charset="-128"/>
              </a:defRPr>
            </a:lvl5pPr>
            <a:lvl6pPr marL="335271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3962301"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457188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5181470"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DE0218E0-3D8C-C14F-9D2D-46B8BBA98649}" type="slidenum">
              <a:rPr lang="en-US" altLang="en-US" sz="1600">
                <a:solidFill>
                  <a:srgbClr val="898989"/>
                </a:solidFill>
              </a:rPr>
              <a:pPr/>
              <a:t>26</a:t>
            </a:fld>
            <a:endParaRPr lang="en-US" altLang="en-US" sz="1600">
              <a:solidFill>
                <a:srgbClr val="898989"/>
              </a:solidFill>
            </a:endParaRPr>
          </a:p>
        </p:txBody>
      </p:sp>
      <p:grpSp>
        <p:nvGrpSpPr>
          <p:cNvPr id="69636" name="Group 6">
            <a:extLst>
              <a:ext uri="{FF2B5EF4-FFF2-40B4-BE49-F238E27FC236}">
                <a16:creationId xmlns:a16="http://schemas.microsoft.com/office/drawing/2014/main" id="{60C6624B-EC4A-914B-A2D8-3010136853C0}"/>
              </a:ext>
            </a:extLst>
          </p:cNvPr>
          <p:cNvGrpSpPr>
            <a:grpSpLocks/>
          </p:cNvGrpSpPr>
          <p:nvPr/>
        </p:nvGrpSpPr>
        <p:grpSpPr bwMode="auto">
          <a:xfrm>
            <a:off x="203200" y="203200"/>
            <a:ext cx="5149851" cy="1143000"/>
            <a:chOff x="152400" y="152400"/>
            <a:chExt cx="3862587" cy="857399"/>
          </a:xfrm>
        </p:grpSpPr>
        <p:pic>
          <p:nvPicPr>
            <p:cNvPr id="69637" name="Picture 7" descr="College-Education-H.eps">
              <a:extLst>
                <a:ext uri="{FF2B5EF4-FFF2-40B4-BE49-F238E27FC236}">
                  <a16:creationId xmlns:a16="http://schemas.microsoft.com/office/drawing/2014/main" id="{FC45419D-FC3D-FB46-8E9F-AB564B9D78DC}"/>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38" name="Picture 8">
              <a:extLst>
                <a:ext uri="{FF2B5EF4-FFF2-40B4-BE49-F238E27FC236}">
                  <a16:creationId xmlns:a16="http://schemas.microsoft.com/office/drawing/2014/main" id="{D45B4227-E036-C545-B98B-025D09179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7127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BEA0383D-4A8A-4A4C-8101-257F5CAC493E}"/>
              </a:ext>
            </a:extLst>
          </p:cNvPr>
          <p:cNvSpPr>
            <a:spLocks noGrp="1"/>
          </p:cNvSpPr>
          <p:nvPr>
            <p:ph type="title"/>
          </p:nvPr>
        </p:nvSpPr>
        <p:spPr>
          <a:xfrm>
            <a:off x="609600" y="1270000"/>
            <a:ext cx="10972800" cy="1143000"/>
          </a:xfrm>
        </p:spPr>
        <p:txBody>
          <a:bodyPr/>
          <a:lstStyle/>
          <a:p>
            <a:pPr algn="ctr"/>
            <a:r>
              <a:rPr lang="en-US" altLang="en-US" sz="3733">
                <a:solidFill>
                  <a:srgbClr val="000000"/>
                </a:solidFill>
                <a:latin typeface="Times New Roman" panose="02020603050405020304" pitchFamily="18" charset="0"/>
                <a:ea typeface="ＭＳ Ｐゴシック" panose="020B0600070205080204" pitchFamily="34" charset="-128"/>
              </a:rPr>
              <a:t>Career Opportunities</a:t>
            </a:r>
            <a:endParaRPr lang="en-US" altLang="en-US" sz="3733">
              <a:ea typeface="ＭＳ Ｐゴシック" panose="020B0600070205080204" pitchFamily="34" charset="-128"/>
            </a:endParaRPr>
          </a:p>
        </p:txBody>
      </p:sp>
      <p:sp>
        <p:nvSpPr>
          <p:cNvPr id="70658" name="Content Placeholder 2">
            <a:extLst>
              <a:ext uri="{FF2B5EF4-FFF2-40B4-BE49-F238E27FC236}">
                <a16:creationId xmlns:a16="http://schemas.microsoft.com/office/drawing/2014/main" id="{1787379C-96AC-284C-926F-69A6B90EBD35}"/>
              </a:ext>
            </a:extLst>
          </p:cNvPr>
          <p:cNvSpPr>
            <a:spLocks noGrp="1"/>
          </p:cNvSpPr>
          <p:nvPr>
            <p:ph idx="1"/>
          </p:nvPr>
        </p:nvSpPr>
        <p:spPr>
          <a:xfrm>
            <a:off x="609600" y="2717800"/>
            <a:ext cx="10972800" cy="2844800"/>
          </a:xfrm>
        </p:spPr>
        <p:txBody>
          <a:bodyPr>
            <a:normAutofit lnSpcReduction="10000"/>
          </a:bodyPr>
          <a:lstStyle/>
          <a:p>
            <a:r>
              <a:rPr lang="en-US" altLang="en-US" sz="2400">
                <a:latin typeface="Times New Roman" panose="02020603050405020304" pitchFamily="18" charset="0"/>
                <a:ea typeface="ＭＳ Ｐゴシック" panose="020B0600070205080204" pitchFamily="34" charset="-128"/>
              </a:rPr>
              <a:t>Students who graduate with a master</a:t>
            </a:r>
            <a:r>
              <a:rPr lang="ja-JP" altLang="en-US" sz="2400">
                <a:latin typeface="Times New Roman" panose="02020603050405020304" pitchFamily="18" charset="0"/>
                <a:ea typeface="ＭＳ Ｐゴシック" panose="020B0600070205080204" pitchFamily="34" charset="-128"/>
              </a:rPr>
              <a:t>’</a:t>
            </a:r>
            <a:r>
              <a:rPr lang="en-US" altLang="ja-JP" sz="2400">
                <a:latin typeface="Times New Roman" panose="02020603050405020304" pitchFamily="18" charset="0"/>
                <a:ea typeface="ＭＳ Ｐゴシック" panose="020B0600070205080204" pitchFamily="34" charset="-128"/>
              </a:rPr>
              <a:t>s degree have opportunities to teach, evaluate policies and programs, and develop local, state and federal policies and programs.  Doctoral graduates have opportunities to conduct original and influential research in governmental positions, research think tanks and colleges and universities.</a:t>
            </a:r>
            <a:br>
              <a:rPr lang="en-US" altLang="ja-JP" sz="2400">
                <a:latin typeface="Times New Roman" panose="02020603050405020304" pitchFamily="18" charset="0"/>
                <a:ea typeface="ＭＳ Ｐゴシック" panose="020B0600070205080204" pitchFamily="34" charset="-128"/>
              </a:rPr>
            </a:br>
            <a:endParaRPr lang="en-US" altLang="ja-JP" sz="2400" u="sng">
              <a:latin typeface="Times New Roman" panose="02020603050405020304" pitchFamily="18" charset="0"/>
              <a:ea typeface="ＭＳ Ｐゴシック" panose="020B0600070205080204" pitchFamily="34" charset="-128"/>
            </a:endParaRPr>
          </a:p>
          <a:p>
            <a:r>
              <a:rPr lang="en-US" altLang="en-US" sz="2400">
                <a:latin typeface="Times New Roman" panose="02020603050405020304" pitchFamily="18" charset="0"/>
                <a:ea typeface="ＭＳ Ｐゴシック" panose="020B0600070205080204" pitchFamily="34" charset="-128"/>
              </a:rPr>
              <a:t>As of 2010, the median pay for policy analysts is $51,380 a year. For university or college professors, the Bureau predicts a 17% increase in jobs by 2020; totaling 305,700 jobs in the 2010-2020 time span. The median pay is $62,050 per year.</a:t>
            </a:r>
          </a:p>
        </p:txBody>
      </p:sp>
      <p:sp>
        <p:nvSpPr>
          <p:cNvPr id="70659" name="Slide Number Placeholder 4">
            <a:extLst>
              <a:ext uri="{FF2B5EF4-FFF2-40B4-BE49-F238E27FC236}">
                <a16:creationId xmlns:a16="http://schemas.microsoft.com/office/drawing/2014/main" id="{64C16D22-9AEA-9C4E-AA97-FB4BBAF9F258}"/>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990575" indent="-380990">
              <a:defRPr sz="3200">
                <a:solidFill>
                  <a:schemeClr val="tx1"/>
                </a:solidFill>
                <a:latin typeface="Arial" panose="020B0604020202020204" pitchFamily="34" charset="0"/>
                <a:ea typeface="ＭＳ Ｐゴシック" panose="020B0600070205080204" pitchFamily="34" charset="-128"/>
              </a:defRPr>
            </a:lvl2pPr>
            <a:lvl3pPr marL="1523962" indent="-304792">
              <a:defRPr sz="3200">
                <a:solidFill>
                  <a:schemeClr val="tx1"/>
                </a:solidFill>
                <a:latin typeface="Arial" panose="020B0604020202020204" pitchFamily="34" charset="0"/>
                <a:ea typeface="ＭＳ Ｐゴシック" panose="020B0600070205080204" pitchFamily="34" charset="-128"/>
              </a:defRPr>
            </a:lvl3pPr>
            <a:lvl4pPr marL="2133547" indent="-304792">
              <a:defRPr sz="3200">
                <a:solidFill>
                  <a:schemeClr val="tx1"/>
                </a:solidFill>
                <a:latin typeface="Arial" panose="020B0604020202020204" pitchFamily="34" charset="0"/>
                <a:ea typeface="ＭＳ Ｐゴシック" panose="020B0600070205080204" pitchFamily="34" charset="-128"/>
              </a:defRPr>
            </a:lvl4pPr>
            <a:lvl5pPr marL="2743131" indent="-304792">
              <a:defRPr sz="3200">
                <a:solidFill>
                  <a:schemeClr val="tx1"/>
                </a:solidFill>
                <a:latin typeface="Arial" panose="020B0604020202020204" pitchFamily="34" charset="0"/>
                <a:ea typeface="ＭＳ Ｐゴシック" panose="020B0600070205080204" pitchFamily="34" charset="-128"/>
              </a:defRPr>
            </a:lvl5pPr>
            <a:lvl6pPr marL="335271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3962301"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457188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5181470"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CEDCF4A3-D36B-8F42-A5C7-B4105E2522D3}" type="slidenum">
              <a:rPr lang="en-US" altLang="en-US" sz="1600">
                <a:solidFill>
                  <a:srgbClr val="898989"/>
                </a:solidFill>
              </a:rPr>
              <a:pPr/>
              <a:t>27</a:t>
            </a:fld>
            <a:endParaRPr lang="en-US" altLang="en-US" sz="1600">
              <a:solidFill>
                <a:srgbClr val="898989"/>
              </a:solidFill>
            </a:endParaRPr>
          </a:p>
        </p:txBody>
      </p:sp>
      <p:grpSp>
        <p:nvGrpSpPr>
          <p:cNvPr id="70660" name="Group 6">
            <a:extLst>
              <a:ext uri="{FF2B5EF4-FFF2-40B4-BE49-F238E27FC236}">
                <a16:creationId xmlns:a16="http://schemas.microsoft.com/office/drawing/2014/main" id="{5A403240-43FD-1049-A29E-3FBD7FD2C56B}"/>
              </a:ext>
            </a:extLst>
          </p:cNvPr>
          <p:cNvGrpSpPr>
            <a:grpSpLocks/>
          </p:cNvGrpSpPr>
          <p:nvPr/>
        </p:nvGrpSpPr>
        <p:grpSpPr bwMode="auto">
          <a:xfrm>
            <a:off x="203200" y="203200"/>
            <a:ext cx="5149851" cy="1143000"/>
            <a:chOff x="152400" y="152400"/>
            <a:chExt cx="3862587" cy="857399"/>
          </a:xfrm>
        </p:grpSpPr>
        <p:pic>
          <p:nvPicPr>
            <p:cNvPr id="70661" name="Picture 7" descr="College-Education-H.eps">
              <a:extLst>
                <a:ext uri="{FF2B5EF4-FFF2-40B4-BE49-F238E27FC236}">
                  <a16:creationId xmlns:a16="http://schemas.microsoft.com/office/drawing/2014/main" id="{E8A58BA4-6686-0D40-B04D-7D4F78A640EE}"/>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2" name="Picture 8">
              <a:extLst>
                <a:ext uri="{FF2B5EF4-FFF2-40B4-BE49-F238E27FC236}">
                  <a16:creationId xmlns:a16="http://schemas.microsoft.com/office/drawing/2014/main" id="{A4C76C80-6203-4C45-9773-66268B8A5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370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71681" name="TextBox 1">
            <a:extLst>
              <a:ext uri="{FF2B5EF4-FFF2-40B4-BE49-F238E27FC236}">
                <a16:creationId xmlns:a16="http://schemas.microsoft.com/office/drawing/2014/main" id="{4F5C1423-5182-4549-8004-0DCA64CC05F9}"/>
              </a:ext>
            </a:extLst>
          </p:cNvPr>
          <p:cNvSpPr txBox="1">
            <a:spLocks noChangeArrowheads="1"/>
          </p:cNvSpPr>
          <p:nvPr/>
        </p:nvSpPr>
        <p:spPr bwMode="auto">
          <a:xfrm>
            <a:off x="1337733" y="2364318"/>
            <a:ext cx="94488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Font typeface="Arial" panose="020B0604020202020204" pitchFamily="34" charset="0"/>
              <a:buNone/>
            </a:pPr>
            <a:r>
              <a:rPr lang="en-US" altLang="en-US" sz="4400">
                <a:solidFill>
                  <a:srgbClr val="000000"/>
                </a:solidFill>
                <a:latin typeface="Times New Roman" panose="02020603050405020304" pitchFamily="18" charset="0"/>
              </a:rPr>
              <a:t>Graduate Certificate in </a:t>
            </a:r>
          </a:p>
          <a:p>
            <a:pPr algn="ctr">
              <a:buFont typeface="Arial" panose="020B0604020202020204" pitchFamily="34" charset="0"/>
              <a:buNone/>
            </a:pPr>
            <a:r>
              <a:rPr lang="en-US" altLang="en-US" sz="4400">
                <a:solidFill>
                  <a:srgbClr val="000000"/>
                </a:solidFill>
                <a:latin typeface="Times New Roman" panose="02020603050405020304" pitchFamily="18" charset="0"/>
              </a:rPr>
              <a:t>Program Evaluation (PE)</a:t>
            </a:r>
            <a:endParaRPr lang="en-US" altLang="en-US" sz="3600" i="1">
              <a:solidFill>
                <a:srgbClr val="000000"/>
              </a:solidFill>
              <a:latin typeface="Times New Roman" panose="02020603050405020304" pitchFamily="18" charset="0"/>
            </a:endParaRPr>
          </a:p>
          <a:p>
            <a:pPr algn="ctr">
              <a:buFont typeface="Arial" panose="020B0604020202020204" pitchFamily="34" charset="0"/>
              <a:buNone/>
            </a:pPr>
            <a:endParaRPr lang="en-US" altLang="en-US" sz="4000" i="1">
              <a:solidFill>
                <a:srgbClr val="0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C2D2CA7D-E52C-D749-A898-5769B8103D48}"/>
              </a:ext>
            </a:extLst>
          </p:cNvPr>
          <p:cNvSpPr txBox="1"/>
          <p:nvPr/>
        </p:nvSpPr>
        <p:spPr>
          <a:xfrm>
            <a:off x="2743200" y="3892551"/>
            <a:ext cx="6637867" cy="1261884"/>
          </a:xfrm>
          <a:prstGeom prst="rect">
            <a:avLst/>
          </a:prstGeom>
          <a:noFill/>
        </p:spPr>
        <p:txBody>
          <a:bodyPr lIns="91440" tIns="45720" rIns="91440" bIns="45720">
            <a:spAutoFit/>
          </a:bodyPr>
          <a:lstStyle/>
          <a:p>
            <a:pPr marL="457178" indent="-457178" algn="ctr" defTabSz="1219140">
              <a:defRPr/>
            </a:pPr>
            <a:r>
              <a:rPr lang="en-US" sz="2800">
                <a:solidFill>
                  <a:prstClr val="black"/>
                </a:solidFill>
                <a:latin typeface="Times New Roman"/>
                <a:ea typeface="ＭＳ Ｐゴシック" charset="0"/>
                <a:cs typeface="Times New Roman"/>
              </a:rPr>
              <a:t>Dr. Patrice Iatarola, Coordinator</a:t>
            </a:r>
            <a:endParaRPr lang="en-US" sz="2400">
              <a:solidFill>
                <a:prstClr val="black"/>
              </a:solidFill>
              <a:latin typeface="Times New Roman"/>
              <a:ea typeface="ＭＳ Ｐゴシック" charset="0"/>
              <a:cs typeface="Times New Roman"/>
            </a:endParaRPr>
          </a:p>
          <a:p>
            <a:pPr marL="457178" indent="-457178" algn="ctr" defTabSz="1219140">
              <a:defRPr/>
            </a:pPr>
            <a:r>
              <a:rPr lang="en-US" sz="2400">
                <a:solidFill>
                  <a:prstClr val="black"/>
                </a:solidFill>
                <a:latin typeface="Times New Roman"/>
                <a:ea typeface="ＭＳ Ｐゴシック" charset="0"/>
                <a:cs typeface="Times New Roman"/>
                <a:hlinkClick r:id="rId3"/>
              </a:rPr>
              <a:t>piatarola@fsu.edu</a:t>
            </a:r>
            <a:r>
              <a:rPr lang="en-US" sz="2400">
                <a:solidFill>
                  <a:prstClr val="black"/>
                </a:solidFill>
                <a:latin typeface="Times New Roman"/>
                <a:ea typeface="ＭＳ Ｐゴシック" charset="0"/>
                <a:cs typeface="Times New Roman"/>
              </a:rPr>
              <a:t>  </a:t>
            </a:r>
          </a:p>
          <a:p>
            <a:pPr>
              <a:defRPr/>
            </a:pPr>
            <a:endParaRPr lang="en-US" sz="2400">
              <a:latin typeface="Times New Roman"/>
              <a:ea typeface="ＭＳ Ｐゴシック" charset="0"/>
              <a:cs typeface="Times New Roman"/>
            </a:endParaRPr>
          </a:p>
        </p:txBody>
      </p:sp>
      <p:grpSp>
        <p:nvGrpSpPr>
          <p:cNvPr id="71683" name="Group 6">
            <a:extLst>
              <a:ext uri="{FF2B5EF4-FFF2-40B4-BE49-F238E27FC236}">
                <a16:creationId xmlns:a16="http://schemas.microsoft.com/office/drawing/2014/main" id="{E140F204-64EB-9A4E-8F6A-43352B59BFD7}"/>
              </a:ext>
            </a:extLst>
          </p:cNvPr>
          <p:cNvGrpSpPr>
            <a:grpSpLocks/>
          </p:cNvGrpSpPr>
          <p:nvPr/>
        </p:nvGrpSpPr>
        <p:grpSpPr bwMode="auto">
          <a:xfrm>
            <a:off x="203200" y="203200"/>
            <a:ext cx="5149851" cy="1143000"/>
            <a:chOff x="152400" y="152400"/>
            <a:chExt cx="3862587" cy="857399"/>
          </a:xfrm>
        </p:grpSpPr>
        <p:pic>
          <p:nvPicPr>
            <p:cNvPr id="71684" name="Picture 7" descr="College-Education-H.eps">
              <a:extLst>
                <a:ext uri="{FF2B5EF4-FFF2-40B4-BE49-F238E27FC236}">
                  <a16:creationId xmlns:a16="http://schemas.microsoft.com/office/drawing/2014/main" id="{1591F6D5-4E5B-8F44-8E80-6615CF1719E2}"/>
                </a:ext>
              </a:extLst>
            </p:cNvPr>
            <p:cNvPicPr>
              <a:picLocks noChangeAspect="1"/>
            </p:cNvPicPr>
            <p:nvPr/>
          </p:nvPicPr>
          <p:blipFill>
            <a:blip r:embed="rId4">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5" name="Picture 8">
              <a:extLst>
                <a:ext uri="{FF2B5EF4-FFF2-40B4-BE49-F238E27FC236}">
                  <a16:creationId xmlns:a16="http://schemas.microsoft.com/office/drawing/2014/main" id="{14A5D5A9-E2D9-A84C-A726-1195A61AE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01144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2587F66-3736-A54D-89C3-5A967B59ADCA}"/>
              </a:ext>
            </a:extLst>
          </p:cNvPr>
          <p:cNvSpPr>
            <a:spLocks noGrp="1"/>
          </p:cNvSpPr>
          <p:nvPr>
            <p:ph type="title"/>
          </p:nvPr>
        </p:nvSpPr>
        <p:spPr>
          <a:xfrm>
            <a:off x="609600" y="1371600"/>
            <a:ext cx="10972800" cy="1143000"/>
          </a:xfrm>
        </p:spPr>
        <p:txBody>
          <a:bodyPr>
            <a:normAutofit/>
          </a:bodyPr>
          <a:lstStyle/>
          <a:p>
            <a:pPr algn="ctr">
              <a:defRPr/>
            </a:pPr>
            <a:r>
              <a:rPr lang="en-US" sz="3733">
                <a:solidFill>
                  <a:srgbClr val="000000"/>
                </a:solidFill>
                <a:latin typeface="Times New Roman"/>
                <a:ea typeface="+mj-lt"/>
                <a:cs typeface="Times New Roman"/>
              </a:rPr>
              <a:t>Graduate Certificate in Program Evaluation </a:t>
            </a:r>
            <a:endParaRPr lang="en-US" altLang="en-US" sz="3733">
              <a:solidFill>
                <a:srgbClr val="000000"/>
              </a:solidFill>
              <a:latin typeface="Times New Roman"/>
              <a:cs typeface="Times New Roman"/>
            </a:endParaRPr>
          </a:p>
        </p:txBody>
      </p:sp>
      <p:pic>
        <p:nvPicPr>
          <p:cNvPr id="73730" name="Picture 3">
            <a:extLst>
              <a:ext uri="{FF2B5EF4-FFF2-40B4-BE49-F238E27FC236}">
                <a16:creationId xmlns:a16="http://schemas.microsoft.com/office/drawing/2014/main" id="{6FDE4D86-A45E-294D-A980-118142A90A84}"/>
              </a:ext>
            </a:extLst>
          </p:cNvPr>
          <p:cNvPicPr>
            <a:picLocks noChangeAspect="1"/>
          </p:cNvPicPr>
          <p:nvPr/>
        </p:nvPicPr>
        <p:blipFill>
          <a:blip r:embed="rId3">
            <a:extLst>
              <a:ext uri="{28A0092B-C50C-407E-A947-70E740481C1C}">
                <a14:useLocalDpi xmlns:a14="http://schemas.microsoft.com/office/drawing/2010/main" val="0"/>
              </a:ext>
            </a:extLst>
          </a:blip>
          <a:srcRect l="10410" r="10410"/>
          <a:stretch>
            <a:fillRect/>
          </a:stretch>
        </p:blipFill>
        <p:spPr bwMode="auto">
          <a:xfrm>
            <a:off x="7846485" y="3285067"/>
            <a:ext cx="3738033" cy="3143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B4651B9-CA57-AE4C-B831-3C99A2769991}"/>
              </a:ext>
            </a:extLst>
          </p:cNvPr>
          <p:cNvSpPr>
            <a:spLocks noGrp="1"/>
          </p:cNvSpPr>
          <p:nvPr>
            <p:ph sz="half" idx="2"/>
          </p:nvPr>
        </p:nvSpPr>
        <p:spPr>
          <a:xfrm>
            <a:off x="685800" y="3856568"/>
            <a:ext cx="6883400" cy="2722033"/>
          </a:xfrm>
        </p:spPr>
        <p:txBody>
          <a:bodyPr>
            <a:normAutofit/>
          </a:bodyPr>
          <a:lstStyle/>
          <a:p>
            <a:pPr>
              <a:lnSpc>
                <a:spcPct val="80000"/>
              </a:lnSpc>
            </a:pPr>
            <a:r>
              <a:rPr lang="en-US" altLang="en-US" sz="2000" b="1">
                <a:solidFill>
                  <a:srgbClr val="000000"/>
                </a:solidFill>
                <a:latin typeface="Times New Roman" panose="02020603050405020304" pitchFamily="18" charset="0"/>
                <a:ea typeface="ＭＳ Ｐゴシック" panose="020B0600070205080204" pitchFamily="34" charset="-128"/>
              </a:rPr>
              <a:t>4 required courses for Online EdD:</a:t>
            </a:r>
          </a:p>
          <a:p>
            <a:pPr lvl="1">
              <a:lnSpc>
                <a:spcPct val="80000"/>
              </a:lnSpc>
              <a:buFont typeface="Arial" panose="020B0604020202020204" pitchFamily="34" charset="0"/>
              <a:buChar char="•"/>
            </a:pPr>
            <a:r>
              <a:rPr lang="en-US" altLang="en-US" sz="2000">
                <a:solidFill>
                  <a:srgbClr val="000000"/>
                </a:solidFill>
                <a:latin typeface="Times New Roman" panose="02020603050405020304" pitchFamily="18" charset="0"/>
                <a:ea typeface="ＭＳ Ｐゴシック" panose="020B0600070205080204" pitchFamily="34" charset="-128"/>
              </a:rPr>
              <a:t>EDF 5461 Introduction to Program Evaluation</a:t>
            </a:r>
            <a:endParaRPr lang="en-US" altLang="en-US" sz="2000" b="1">
              <a:solidFill>
                <a:srgbClr val="000000"/>
              </a:solidFill>
              <a:latin typeface="Times New Roman" panose="02020603050405020304" pitchFamily="18" charset="0"/>
              <a:ea typeface="ＭＳ Ｐゴシック" panose="020B0600070205080204" pitchFamily="34" charset="-128"/>
            </a:endParaRPr>
          </a:p>
          <a:p>
            <a:pPr lvl="1">
              <a:lnSpc>
                <a:spcPct val="80000"/>
              </a:lnSpc>
              <a:buFont typeface="Arial" panose="020B0604020202020204" pitchFamily="34" charset="0"/>
              <a:buChar char="•"/>
            </a:pPr>
            <a:r>
              <a:rPr lang="en-US" altLang="en-US" sz="2000">
                <a:solidFill>
                  <a:srgbClr val="000000"/>
                </a:solidFill>
                <a:latin typeface="Times New Roman" panose="02020603050405020304" pitchFamily="18" charset="0"/>
                <a:ea typeface="ＭＳ Ｐゴシック" panose="020B0600070205080204" pitchFamily="34" charset="-128"/>
              </a:rPr>
              <a:t>EDF 5462 Evaluation of New Educational</a:t>
            </a:r>
            <a:r>
              <a:rPr lang="en-US" altLang="en-US" sz="2000" b="1">
                <a:solidFill>
                  <a:srgbClr val="000000"/>
                </a:solidFill>
                <a:latin typeface="Times New Roman" panose="02020603050405020304" pitchFamily="18" charset="0"/>
                <a:ea typeface="ＭＳ Ｐゴシック" panose="020B0600070205080204" pitchFamily="34" charset="-128"/>
              </a:rPr>
              <a:t> </a:t>
            </a:r>
            <a:r>
              <a:rPr lang="en-US" altLang="en-US" sz="2000">
                <a:solidFill>
                  <a:srgbClr val="000000"/>
                </a:solidFill>
                <a:latin typeface="Times New Roman" panose="02020603050405020304" pitchFamily="18" charset="0"/>
                <a:ea typeface="ＭＳ Ｐゴシック" panose="020B0600070205080204" pitchFamily="34" charset="-128"/>
              </a:rPr>
              <a:t>Programs </a:t>
            </a:r>
          </a:p>
          <a:p>
            <a:pPr lvl="1">
              <a:lnSpc>
                <a:spcPct val="80000"/>
              </a:lnSpc>
              <a:buFont typeface="Arial" panose="020B0604020202020204" pitchFamily="34" charset="0"/>
              <a:buChar char="•"/>
            </a:pPr>
            <a:r>
              <a:rPr lang="en-US" altLang="en-US" sz="2000">
                <a:solidFill>
                  <a:srgbClr val="000000"/>
                </a:solidFill>
                <a:latin typeface="Times New Roman" panose="02020603050405020304" pitchFamily="18" charset="0"/>
                <a:ea typeface="ＭＳ Ｐゴシック" panose="020B0600070205080204" pitchFamily="34" charset="-128"/>
              </a:rPr>
              <a:t>EDF 5400 Introduction to Basic Statistics</a:t>
            </a:r>
          </a:p>
          <a:p>
            <a:pPr lvl="1">
              <a:lnSpc>
                <a:spcPct val="80000"/>
              </a:lnSpc>
              <a:buFont typeface="Arial" panose="020B0604020202020204" pitchFamily="34" charset="0"/>
              <a:buChar char="•"/>
            </a:pPr>
            <a:r>
              <a:rPr lang="en-US" altLang="en-US" sz="2000">
                <a:solidFill>
                  <a:srgbClr val="000000"/>
                </a:solidFill>
                <a:latin typeface="Times New Roman" panose="02020603050405020304" pitchFamily="18" charset="0"/>
                <a:ea typeface="ＭＳ Ｐゴシック" panose="020B0600070205080204" pitchFamily="34" charset="-128"/>
              </a:rPr>
              <a:t>EDF 5464 Qualitative Research and Evaluation Methods </a:t>
            </a:r>
            <a:endParaRPr lang="en-US" altLang="en-US" sz="2000" b="1">
              <a:solidFill>
                <a:srgbClr val="000000"/>
              </a:solidFill>
              <a:latin typeface="Times New Roman" panose="02020603050405020304" pitchFamily="18" charset="0"/>
              <a:ea typeface="ＭＳ Ｐゴシック" panose="020B0600070205080204" pitchFamily="34" charset="-128"/>
            </a:endParaRPr>
          </a:p>
          <a:p>
            <a:pPr>
              <a:lnSpc>
                <a:spcPct val="80000"/>
              </a:lnSpc>
            </a:pPr>
            <a:r>
              <a:rPr lang="en-US" altLang="en-US" sz="2000" b="1">
                <a:solidFill>
                  <a:srgbClr val="000000"/>
                </a:solidFill>
                <a:latin typeface="Times New Roman" panose="02020603050405020304" pitchFamily="18" charset="0"/>
                <a:ea typeface="ＭＳ Ｐゴシック" panose="020B0600070205080204" pitchFamily="34" charset="-128"/>
              </a:rPr>
              <a:t>1 elective:</a:t>
            </a:r>
          </a:p>
          <a:p>
            <a:pPr lvl="1">
              <a:lnSpc>
                <a:spcPct val="80000"/>
              </a:lnSpc>
              <a:buFont typeface="Arial" panose="020B0604020202020204" pitchFamily="34" charset="0"/>
              <a:buChar char="•"/>
            </a:pPr>
            <a:r>
              <a:rPr lang="en-US" altLang="en-US" sz="2000">
                <a:solidFill>
                  <a:srgbClr val="000000"/>
                </a:solidFill>
                <a:latin typeface="Times New Roman" panose="02020603050405020304" pitchFamily="18" charset="0"/>
                <a:ea typeface="ＭＳ Ｐゴシック" panose="020B0600070205080204" pitchFamily="34" charset="-128"/>
              </a:rPr>
              <a:t>Select among several advanced research or evaluation courses </a:t>
            </a:r>
            <a:endParaRPr lang="en-US" altLang="en-US" sz="2000" b="1">
              <a:solidFill>
                <a:srgbClr val="000000"/>
              </a:solidFill>
              <a:latin typeface="Times New Roman" panose="02020603050405020304" pitchFamily="18"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CEA7ED1B-5A03-D646-A48C-4F09AFB7DA0B}"/>
              </a:ext>
            </a:extLst>
          </p:cNvPr>
          <p:cNvSpPr txBox="1">
            <a:spLocks/>
          </p:cNvSpPr>
          <p:nvPr/>
        </p:nvSpPr>
        <p:spPr bwMode="auto">
          <a:xfrm>
            <a:off x="679451" y="2516718"/>
            <a:ext cx="10098616" cy="1058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lstStyle>
            <a:lvl1pPr marL="455613" indent="-4556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buFont typeface="Arial" panose="020B0604020202020204" pitchFamily="34" charset="0"/>
              <a:buChar char="•"/>
            </a:pPr>
            <a:r>
              <a:rPr lang="en-US" altLang="en-US" sz="2000">
                <a:solidFill>
                  <a:srgbClr val="000000"/>
                </a:solidFill>
                <a:latin typeface="Times New Roman" panose="02020603050405020304" pitchFamily="18" charset="0"/>
                <a:ea typeface="Calibri" panose="020F0502020204030204" pitchFamily="34" charset="0"/>
              </a:rPr>
              <a:t>Training and credential for anyone interested in working in program evaluation in the public and private sectors</a:t>
            </a:r>
          </a:p>
          <a:p>
            <a:pPr>
              <a:lnSpc>
                <a:spcPct val="90000"/>
              </a:lnSpc>
              <a:spcBef>
                <a:spcPct val="20000"/>
              </a:spcBef>
              <a:buFont typeface="Arial" panose="020B0604020202020204" pitchFamily="34" charset="0"/>
              <a:buChar char="•"/>
            </a:pPr>
            <a:r>
              <a:rPr lang="en-US" altLang="en-US" sz="2000">
                <a:solidFill>
                  <a:srgbClr val="000000"/>
                </a:solidFill>
                <a:latin typeface="Times New Roman" panose="02020603050405020304" pitchFamily="18" charset="0"/>
              </a:rPr>
              <a:t>Online and in-person options</a:t>
            </a:r>
            <a:endParaRPr lang="en-US" altLang="en-US" sz="2000">
              <a:solidFill>
                <a:srgbClr val="000000"/>
              </a:solidFill>
              <a:latin typeface="Times New Roman" panose="02020603050405020304" pitchFamily="18" charset="0"/>
              <a:ea typeface="Calibri" panose="020F0502020204030204" pitchFamily="34" charset="0"/>
            </a:endParaRPr>
          </a:p>
          <a:p>
            <a:pPr>
              <a:lnSpc>
                <a:spcPct val="90000"/>
              </a:lnSpc>
              <a:spcBef>
                <a:spcPct val="20000"/>
              </a:spcBef>
              <a:buFont typeface="Arial" panose="020B0604020202020204" pitchFamily="34" charset="0"/>
              <a:buChar char="•"/>
            </a:pPr>
            <a:endParaRPr lang="en-US" altLang="en-US" sz="2000">
              <a:solidFill>
                <a:srgbClr val="000000"/>
              </a:solidFill>
              <a:latin typeface="Times New Roman" panose="02020603050405020304" pitchFamily="18" charset="0"/>
            </a:endParaRPr>
          </a:p>
        </p:txBody>
      </p:sp>
      <p:grpSp>
        <p:nvGrpSpPr>
          <p:cNvPr id="73733" name="Group 6">
            <a:extLst>
              <a:ext uri="{FF2B5EF4-FFF2-40B4-BE49-F238E27FC236}">
                <a16:creationId xmlns:a16="http://schemas.microsoft.com/office/drawing/2014/main" id="{25115A1A-457C-1449-9B9D-C8078BCAD34C}"/>
              </a:ext>
            </a:extLst>
          </p:cNvPr>
          <p:cNvGrpSpPr>
            <a:grpSpLocks/>
          </p:cNvGrpSpPr>
          <p:nvPr/>
        </p:nvGrpSpPr>
        <p:grpSpPr bwMode="auto">
          <a:xfrm>
            <a:off x="203200" y="203200"/>
            <a:ext cx="5149851" cy="1143000"/>
            <a:chOff x="152400" y="152400"/>
            <a:chExt cx="3862587" cy="857399"/>
          </a:xfrm>
        </p:grpSpPr>
        <p:pic>
          <p:nvPicPr>
            <p:cNvPr id="73734" name="Picture 7" descr="College-Education-H.eps">
              <a:extLst>
                <a:ext uri="{FF2B5EF4-FFF2-40B4-BE49-F238E27FC236}">
                  <a16:creationId xmlns:a16="http://schemas.microsoft.com/office/drawing/2014/main" id="{0AC62B25-4424-9C4D-A099-A0F611B2B98A}"/>
                </a:ext>
              </a:extLst>
            </p:cNvPr>
            <p:cNvPicPr>
              <a:picLocks noChangeAspect="1"/>
            </p:cNvPicPr>
            <p:nvPr/>
          </p:nvPicPr>
          <p:blipFill>
            <a:blip r:embed="rId4">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5" name="Picture 8">
              <a:extLst>
                <a:ext uri="{FF2B5EF4-FFF2-40B4-BE49-F238E27FC236}">
                  <a16:creationId xmlns:a16="http://schemas.microsoft.com/office/drawing/2014/main" id="{A17E2919-E5EF-1846-8F68-502CCAFCCB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5715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20481" name="Group 6">
            <a:extLst>
              <a:ext uri="{FF2B5EF4-FFF2-40B4-BE49-F238E27FC236}">
                <a16:creationId xmlns:a16="http://schemas.microsoft.com/office/drawing/2014/main" id="{EA79E60C-A4E8-B94E-BA1E-98452EA0B7A6}"/>
              </a:ext>
            </a:extLst>
          </p:cNvPr>
          <p:cNvGrpSpPr>
            <a:grpSpLocks/>
          </p:cNvGrpSpPr>
          <p:nvPr/>
        </p:nvGrpSpPr>
        <p:grpSpPr bwMode="auto">
          <a:xfrm>
            <a:off x="203200" y="203200"/>
            <a:ext cx="5149851" cy="1143000"/>
            <a:chOff x="152400" y="152400"/>
            <a:chExt cx="3862587" cy="857399"/>
          </a:xfrm>
        </p:grpSpPr>
        <p:pic>
          <p:nvPicPr>
            <p:cNvPr id="20484" name="Picture 7" descr="College-Education-H.eps">
              <a:extLst>
                <a:ext uri="{FF2B5EF4-FFF2-40B4-BE49-F238E27FC236}">
                  <a16:creationId xmlns:a16="http://schemas.microsoft.com/office/drawing/2014/main" id="{C058ADD3-584D-6E4D-A3C5-331EE3E78E01}"/>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5" name="Picture 8">
              <a:extLst>
                <a:ext uri="{FF2B5EF4-FFF2-40B4-BE49-F238E27FC236}">
                  <a16:creationId xmlns:a16="http://schemas.microsoft.com/office/drawing/2014/main" id="{C3DEBE17-01F2-CC47-9B4F-356994DAA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0482" name="Title 1">
            <a:extLst>
              <a:ext uri="{FF2B5EF4-FFF2-40B4-BE49-F238E27FC236}">
                <a16:creationId xmlns:a16="http://schemas.microsoft.com/office/drawing/2014/main" id="{668372D9-5AC1-E148-9D6C-06035460E420}"/>
              </a:ext>
            </a:extLst>
          </p:cNvPr>
          <p:cNvSpPr>
            <a:spLocks noGrp="1"/>
          </p:cNvSpPr>
          <p:nvPr>
            <p:ph type="title"/>
          </p:nvPr>
        </p:nvSpPr>
        <p:spPr>
          <a:xfrm>
            <a:off x="406400" y="1498600"/>
            <a:ext cx="10871200" cy="685800"/>
          </a:xfrm>
        </p:spPr>
        <p:txBody>
          <a:bodyPr/>
          <a:lstStyle/>
          <a:p>
            <a:pPr algn="ctr"/>
            <a:r>
              <a:rPr lang="en-US" altLang="en-US" sz="3733">
                <a:solidFill>
                  <a:srgbClr val="000000"/>
                </a:solidFill>
                <a:latin typeface="Times New Roman" panose="02020603050405020304" pitchFamily="18" charset="0"/>
                <a:ea typeface="ＭＳ Ｐゴシック" panose="020B0600070205080204" pitchFamily="34" charset="-128"/>
              </a:rPr>
              <a:t>ELPS Mission</a:t>
            </a:r>
          </a:p>
        </p:txBody>
      </p:sp>
      <p:sp>
        <p:nvSpPr>
          <p:cNvPr id="20483" name="Text Placeholder 3">
            <a:extLst>
              <a:ext uri="{FF2B5EF4-FFF2-40B4-BE49-F238E27FC236}">
                <a16:creationId xmlns:a16="http://schemas.microsoft.com/office/drawing/2014/main" id="{6462EFB5-3594-CE40-B666-1D5B0D5E2914}"/>
              </a:ext>
            </a:extLst>
          </p:cNvPr>
          <p:cNvSpPr txBox="1">
            <a:spLocks/>
          </p:cNvSpPr>
          <p:nvPr/>
        </p:nvSpPr>
        <p:spPr bwMode="auto">
          <a:xfrm>
            <a:off x="914400" y="2413000"/>
            <a:ext cx="103632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en-US" altLang="en-US">
                <a:solidFill>
                  <a:srgbClr val="000000"/>
                </a:solidFill>
                <a:latin typeface="Times New Roman" panose="02020603050405020304" pitchFamily="18" charset="0"/>
              </a:rPr>
              <a:t>The Florida State University Department of Educational Leadership and Policy Studies is focused on educational improvement at all levels. The department offers educational programs on interdisciplinary perspectives that shape theory and inform practice at the local, state, national and global levels. Through collaboration, innovative approaches, and a commitment to partnerships, we engage in research that shapes both policy and practice. We prepare scholars and leaders committed to using critical inquiry and research evidence to create learning environments focused on excellence and social change.  </a:t>
            </a:r>
          </a:p>
        </p:txBody>
      </p:sp>
    </p:spTree>
    <p:extLst>
      <p:ext uri="{BB962C8B-B14F-4D97-AF65-F5344CB8AC3E}">
        <p14:creationId xmlns:p14="http://schemas.microsoft.com/office/powerpoint/2010/main" val="3919227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7AAFA760-B651-814E-B638-B4A54CF553F9}"/>
              </a:ext>
            </a:extLst>
          </p:cNvPr>
          <p:cNvSpPr>
            <a:spLocks noGrp="1"/>
          </p:cNvSpPr>
          <p:nvPr>
            <p:ph type="title"/>
          </p:nvPr>
        </p:nvSpPr>
        <p:spPr>
          <a:xfrm>
            <a:off x="609600" y="1295400"/>
            <a:ext cx="10972800" cy="1143000"/>
          </a:xfrm>
        </p:spPr>
        <p:txBody>
          <a:bodyPr/>
          <a:lstStyle/>
          <a:p>
            <a:pPr algn="ctr"/>
            <a:r>
              <a:rPr lang="en-US" altLang="en-US" sz="3733">
                <a:solidFill>
                  <a:srgbClr val="000000"/>
                </a:solidFill>
                <a:latin typeface="Times New Roman" panose="02020603050405020304" pitchFamily="18" charset="0"/>
                <a:ea typeface="ＭＳ Ｐゴシック" panose="020B0600070205080204" pitchFamily="34" charset="-128"/>
              </a:rPr>
              <a:t>Professions in Program Evaluation</a:t>
            </a:r>
          </a:p>
        </p:txBody>
      </p:sp>
      <p:sp>
        <p:nvSpPr>
          <p:cNvPr id="3" name="Content Placeholder 2">
            <a:extLst>
              <a:ext uri="{FF2B5EF4-FFF2-40B4-BE49-F238E27FC236}">
                <a16:creationId xmlns:a16="http://schemas.microsoft.com/office/drawing/2014/main" id="{AD11DAD0-14A1-C84D-BB7F-57F80E1C1D8D}"/>
              </a:ext>
            </a:extLst>
          </p:cNvPr>
          <p:cNvSpPr>
            <a:spLocks noGrp="1"/>
          </p:cNvSpPr>
          <p:nvPr>
            <p:ph idx="1"/>
          </p:nvPr>
        </p:nvSpPr>
        <p:spPr>
          <a:xfrm>
            <a:off x="609600" y="2874434"/>
            <a:ext cx="10972800" cy="4525433"/>
          </a:xfrm>
        </p:spPr>
        <p:txBody>
          <a:bodyPr/>
          <a:lstStyle/>
          <a:p>
            <a:r>
              <a:rPr lang="en-US" altLang="en-US" sz="2400" dirty="0">
                <a:latin typeface="Times New Roman" panose="02020603050405020304" pitchFamily="18" charset="0"/>
                <a:ea typeface="ＭＳ Ｐゴシック" panose="020B0600070205080204" pitchFamily="34" charset="-128"/>
              </a:rPr>
              <a:t>Social &amp; Community Service Managers </a:t>
            </a:r>
          </a:p>
          <a:p>
            <a:r>
              <a:rPr lang="en-US" altLang="en-US" sz="2400" dirty="0">
                <a:latin typeface="Times New Roman" panose="02020603050405020304" pitchFamily="18" charset="0"/>
                <a:ea typeface="ＭＳ Ｐゴシック" panose="020B0600070205080204" pitchFamily="34" charset="-128"/>
              </a:rPr>
              <a:t>Training and Development Specialists</a:t>
            </a:r>
          </a:p>
          <a:p>
            <a:r>
              <a:rPr lang="en-US" altLang="en-US" sz="2400" dirty="0">
                <a:latin typeface="Times New Roman" panose="02020603050405020304" pitchFamily="18" charset="0"/>
                <a:ea typeface="ＭＳ Ｐゴシック" panose="020B0600070205080204" pitchFamily="34" charset="-128"/>
              </a:rPr>
              <a:t>Management Analyst</a:t>
            </a:r>
          </a:p>
          <a:p>
            <a:r>
              <a:rPr lang="en-US" altLang="en-US" sz="2400" dirty="0">
                <a:latin typeface="Times New Roman" panose="02020603050405020304" pitchFamily="18" charset="0"/>
                <a:ea typeface="ＭＳ Ｐゴシック" panose="020B0600070205080204" pitchFamily="34" charset="-128"/>
              </a:rPr>
              <a:t>Instructional Coordinator</a:t>
            </a:r>
          </a:p>
          <a:p>
            <a:r>
              <a:rPr lang="en-US" altLang="en-US" sz="2400" dirty="0">
                <a:latin typeface="Times New Roman" panose="02020603050405020304" pitchFamily="18" charset="0"/>
                <a:ea typeface="ＭＳ Ｐゴシック" panose="020B0600070205080204" pitchFamily="34" charset="-128"/>
              </a:rPr>
              <a:t>Program Evaluator</a:t>
            </a:r>
          </a:p>
          <a:p>
            <a:r>
              <a:rPr lang="en-US" altLang="en-US" sz="2400" dirty="0">
                <a:latin typeface="Times New Roman" panose="02020603050405020304" pitchFamily="18" charset="0"/>
                <a:ea typeface="ＭＳ Ｐゴシック" panose="020B0600070205080204" pitchFamily="34" charset="-128"/>
              </a:rPr>
              <a:t>Average Salary:</a:t>
            </a:r>
          </a:p>
          <a:p>
            <a:pPr lvl="1"/>
            <a:r>
              <a:rPr lang="en-US" altLang="en-US" sz="2000" dirty="0">
                <a:latin typeface="Times New Roman" panose="02020603050405020304" pitchFamily="18" charset="0"/>
                <a:ea typeface="ＭＳ Ｐゴシック" panose="020B0600070205080204" pitchFamily="34" charset="-128"/>
              </a:rPr>
              <a:t>$58,000 - $80,000/year</a:t>
            </a:r>
          </a:p>
          <a:p>
            <a:endParaRPr lang="en-US" altLang="en-US" sz="3200" dirty="0">
              <a:latin typeface="Times New Roman" panose="02020603050405020304" pitchFamily="18" charset="0"/>
              <a:ea typeface="ＭＳ Ｐゴシック" panose="020B0600070205080204" pitchFamily="34" charset="-128"/>
            </a:endParaRPr>
          </a:p>
        </p:txBody>
      </p:sp>
      <p:pic>
        <p:nvPicPr>
          <p:cNvPr id="75779" name="Picture 3">
            <a:extLst>
              <a:ext uri="{FF2B5EF4-FFF2-40B4-BE49-F238E27FC236}">
                <a16:creationId xmlns:a16="http://schemas.microsoft.com/office/drawing/2014/main" id="{6C782414-4B24-584F-8AB8-FF736C5587B4}"/>
              </a:ext>
            </a:extLst>
          </p:cNvPr>
          <p:cNvPicPr>
            <a:picLocks noChangeAspect="1"/>
          </p:cNvPicPr>
          <p:nvPr/>
        </p:nvPicPr>
        <p:blipFill>
          <a:blip r:embed="rId3">
            <a:extLst>
              <a:ext uri="{28A0092B-C50C-407E-A947-70E740481C1C}">
                <a14:useLocalDpi xmlns:a14="http://schemas.microsoft.com/office/drawing/2010/main" val="0"/>
              </a:ext>
            </a:extLst>
          </a:blip>
          <a:srcRect l="2519" t="2928" r="2684" b="4456"/>
          <a:stretch>
            <a:fillRect/>
          </a:stretch>
        </p:blipFill>
        <p:spPr bwMode="auto">
          <a:xfrm>
            <a:off x="7175501" y="3111500"/>
            <a:ext cx="4155017" cy="2762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5780" name="Group 6">
            <a:extLst>
              <a:ext uri="{FF2B5EF4-FFF2-40B4-BE49-F238E27FC236}">
                <a16:creationId xmlns:a16="http://schemas.microsoft.com/office/drawing/2014/main" id="{AD974C2B-A501-B742-A6F4-AC3836BF8364}"/>
              </a:ext>
            </a:extLst>
          </p:cNvPr>
          <p:cNvGrpSpPr>
            <a:grpSpLocks/>
          </p:cNvGrpSpPr>
          <p:nvPr/>
        </p:nvGrpSpPr>
        <p:grpSpPr bwMode="auto">
          <a:xfrm>
            <a:off x="203200" y="203200"/>
            <a:ext cx="5149851" cy="1143000"/>
            <a:chOff x="152400" y="152400"/>
            <a:chExt cx="3862587" cy="857399"/>
          </a:xfrm>
        </p:grpSpPr>
        <p:pic>
          <p:nvPicPr>
            <p:cNvPr id="75781" name="Picture 7" descr="College-Education-H.eps">
              <a:extLst>
                <a:ext uri="{FF2B5EF4-FFF2-40B4-BE49-F238E27FC236}">
                  <a16:creationId xmlns:a16="http://schemas.microsoft.com/office/drawing/2014/main" id="{EAED17C8-D51C-5045-A7F0-727F7600BD9E}"/>
                </a:ext>
              </a:extLst>
            </p:cNvPr>
            <p:cNvPicPr>
              <a:picLocks noChangeAspect="1"/>
            </p:cNvPicPr>
            <p:nvPr/>
          </p:nvPicPr>
          <p:blipFill>
            <a:blip r:embed="rId4">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82" name="Picture 8">
              <a:extLst>
                <a:ext uri="{FF2B5EF4-FFF2-40B4-BE49-F238E27FC236}">
                  <a16:creationId xmlns:a16="http://schemas.microsoft.com/office/drawing/2014/main" id="{340C4BC4-DCD0-7446-9214-329A5CD30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2421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44F14E59-681C-F24A-8CDC-330E2FDEC560}"/>
              </a:ext>
            </a:extLst>
          </p:cNvPr>
          <p:cNvSpPr>
            <a:spLocks noGrp="1"/>
          </p:cNvSpPr>
          <p:nvPr>
            <p:ph type="title"/>
          </p:nvPr>
        </p:nvSpPr>
        <p:spPr>
          <a:xfrm>
            <a:off x="609600" y="1295400"/>
            <a:ext cx="10972800" cy="1143000"/>
          </a:xfrm>
        </p:spPr>
        <p:txBody>
          <a:bodyPr/>
          <a:lstStyle/>
          <a:p>
            <a:pPr algn="ctr"/>
            <a:r>
              <a:rPr lang="en-US" altLang="en-US" sz="3600">
                <a:solidFill>
                  <a:srgbClr val="000000"/>
                </a:solidFill>
                <a:latin typeface="Times New Roman" panose="02020603050405020304" pitchFamily="18" charset="0"/>
                <a:ea typeface="ＭＳ Ｐゴシック" panose="020B0600070205080204" pitchFamily="34" charset="-128"/>
              </a:rPr>
              <a:t>Admissions for the PE Certificate</a:t>
            </a:r>
          </a:p>
        </p:txBody>
      </p:sp>
      <p:sp>
        <p:nvSpPr>
          <p:cNvPr id="3" name="Content Placeholder 2">
            <a:extLst>
              <a:ext uri="{FF2B5EF4-FFF2-40B4-BE49-F238E27FC236}">
                <a16:creationId xmlns:a16="http://schemas.microsoft.com/office/drawing/2014/main" id="{7398DC75-C5D2-4641-BA8A-41737AFB74B7}"/>
              </a:ext>
            </a:extLst>
          </p:cNvPr>
          <p:cNvSpPr>
            <a:spLocks noGrp="1"/>
          </p:cNvSpPr>
          <p:nvPr>
            <p:ph idx="1"/>
          </p:nvPr>
        </p:nvSpPr>
        <p:spPr>
          <a:xfrm>
            <a:off x="609600" y="2620434"/>
            <a:ext cx="10972800" cy="4525433"/>
          </a:xfrm>
        </p:spPr>
        <p:txBody>
          <a:bodyPr/>
          <a:lstStyle/>
          <a:p>
            <a:r>
              <a:rPr lang="en-US" altLang="en-US" dirty="0">
                <a:solidFill>
                  <a:srgbClr val="000000"/>
                </a:solidFill>
                <a:latin typeface="Times New Roman" panose="02020603050405020304" pitchFamily="18" charset="0"/>
                <a:ea typeface="ＭＳ Ｐゴシック" panose="020B0600070205080204" pitchFamily="34" charset="-128"/>
              </a:rPr>
              <a:t>If not a current FSU student, apply to the university as degree-seeking or non-degree seeking student</a:t>
            </a:r>
          </a:p>
          <a:p>
            <a:r>
              <a:rPr lang="en-US" altLang="en-US" dirty="0">
                <a:solidFill>
                  <a:srgbClr val="000000"/>
                </a:solidFill>
                <a:latin typeface="Times New Roman" panose="02020603050405020304" pitchFamily="18" charset="0"/>
                <a:ea typeface="ＭＳ Ｐゴシック" panose="020B0600070205080204" pitchFamily="34" charset="-128"/>
              </a:rPr>
              <a:t>Complete Certificate Admissions Form</a:t>
            </a:r>
          </a:p>
          <a:p>
            <a:pPr lvl="1">
              <a:buFont typeface="Arial" panose="020B0604020202020204" pitchFamily="34" charset="0"/>
              <a:buChar char="•"/>
            </a:pPr>
            <a:r>
              <a:rPr lang="en-US" altLang="en-US" sz="2000" dirty="0">
                <a:solidFill>
                  <a:srgbClr val="000000"/>
                </a:solidFill>
                <a:latin typeface="Times New Roman" panose="02020603050405020304" pitchFamily="18" charset="0"/>
                <a:ea typeface="ＭＳ Ｐゴシック" panose="020B0600070205080204" pitchFamily="34" charset="-128"/>
              </a:rPr>
              <a:t>Must apply before the completion of two courses towards certificate</a:t>
            </a:r>
          </a:p>
          <a:p>
            <a:pPr lvl="1">
              <a:buFont typeface="Arial" panose="020B0604020202020204" pitchFamily="34" charset="0"/>
              <a:buChar char="•"/>
            </a:pPr>
            <a:r>
              <a:rPr lang="en-US" altLang="en-US" sz="2000" dirty="0">
                <a:solidFill>
                  <a:srgbClr val="000000"/>
                </a:solidFill>
                <a:latin typeface="Times New Roman" panose="02020603050405020304" pitchFamily="18" charset="0"/>
                <a:ea typeface="ＭＳ Ｐゴシック" panose="020B0600070205080204" pitchFamily="34" charset="-128"/>
              </a:rPr>
              <a:t>Must be approved before courses will count for the certificate</a:t>
            </a:r>
          </a:p>
          <a:p>
            <a:pPr lvl="1">
              <a:buFont typeface="Arial" panose="020B0604020202020204" pitchFamily="34" charset="0"/>
              <a:buChar char="•"/>
            </a:pPr>
            <a:r>
              <a:rPr lang="en-US" altLang="en-US" sz="2000" dirty="0">
                <a:solidFill>
                  <a:srgbClr val="000000"/>
                </a:solidFill>
                <a:latin typeface="Times New Roman" panose="02020603050405020304" pitchFamily="18" charset="0"/>
                <a:ea typeface="ＭＳ Ｐゴシック" panose="020B0600070205080204" pitchFamily="34" charset="-128"/>
              </a:rPr>
              <a:t>Not binding/No cost to submit</a:t>
            </a:r>
          </a:p>
          <a:p>
            <a:pPr lvl="1">
              <a:buFont typeface="Arial" panose="020B0604020202020204" pitchFamily="34" charset="0"/>
              <a:buChar char="•"/>
            </a:pPr>
            <a:r>
              <a:rPr lang="en-US" altLang="en-US" sz="2000" dirty="0">
                <a:solidFill>
                  <a:srgbClr val="000000"/>
                </a:solidFill>
                <a:latin typeface="Times New Roman" panose="02020603050405020304" pitchFamily="18" charset="0"/>
                <a:ea typeface="ＭＳ Ｐゴシック" panose="020B0600070205080204" pitchFamily="34" charset="-128"/>
              </a:rPr>
              <a:t>Once submitted, student has 7 years to complete coursework</a:t>
            </a:r>
          </a:p>
          <a:p>
            <a:pPr lvl="1">
              <a:buFont typeface="Arial" panose="020B0604020202020204" pitchFamily="34" charset="0"/>
              <a:buChar char="•"/>
            </a:pPr>
            <a:r>
              <a:rPr lang="en-US" altLang="en-US" sz="2000" dirty="0">
                <a:solidFill>
                  <a:srgbClr val="000000"/>
                </a:solidFill>
                <a:latin typeface="Times New Roman" panose="02020603050405020304" pitchFamily="18" charset="0"/>
                <a:ea typeface="ＭＳ Ｐゴシック" panose="020B0600070205080204" pitchFamily="34" charset="-128"/>
              </a:rPr>
              <a:t>Non-degree course work is not covered under FAFSA or Scholarships</a:t>
            </a:r>
            <a:endParaRPr lang="en-US" altLang="en-US" dirty="0">
              <a:solidFill>
                <a:srgbClr val="000000"/>
              </a:solidFill>
              <a:latin typeface="Times New Roman" panose="02020603050405020304" pitchFamily="18" charset="0"/>
              <a:ea typeface="ＭＳ Ｐゴシック" panose="020B0600070205080204" pitchFamily="34" charset="-128"/>
            </a:endParaRPr>
          </a:p>
        </p:txBody>
      </p:sp>
      <p:grpSp>
        <p:nvGrpSpPr>
          <p:cNvPr id="77827" name="Group 6">
            <a:extLst>
              <a:ext uri="{FF2B5EF4-FFF2-40B4-BE49-F238E27FC236}">
                <a16:creationId xmlns:a16="http://schemas.microsoft.com/office/drawing/2014/main" id="{B61DC415-9C20-5B40-9540-5AC3FC74F1AD}"/>
              </a:ext>
            </a:extLst>
          </p:cNvPr>
          <p:cNvGrpSpPr>
            <a:grpSpLocks/>
          </p:cNvGrpSpPr>
          <p:nvPr/>
        </p:nvGrpSpPr>
        <p:grpSpPr bwMode="auto">
          <a:xfrm>
            <a:off x="203200" y="203200"/>
            <a:ext cx="5149851" cy="1143000"/>
            <a:chOff x="152400" y="152400"/>
            <a:chExt cx="3862587" cy="857399"/>
          </a:xfrm>
        </p:grpSpPr>
        <p:pic>
          <p:nvPicPr>
            <p:cNvPr id="77828" name="Picture 7" descr="College-Education-H.eps">
              <a:extLst>
                <a:ext uri="{FF2B5EF4-FFF2-40B4-BE49-F238E27FC236}">
                  <a16:creationId xmlns:a16="http://schemas.microsoft.com/office/drawing/2014/main" id="{1AE438DA-CF75-6142-9BFE-30469E87A5C7}"/>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29" name="Picture 8">
              <a:extLst>
                <a:ext uri="{FF2B5EF4-FFF2-40B4-BE49-F238E27FC236}">
                  <a16:creationId xmlns:a16="http://schemas.microsoft.com/office/drawing/2014/main" id="{76E449AC-79A6-414C-B075-A9895599F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35912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D661AA01-35A6-DF47-82FA-4E446B78BFF8}"/>
              </a:ext>
            </a:extLst>
          </p:cNvPr>
          <p:cNvSpPr>
            <a:spLocks noChangeArrowheads="1"/>
          </p:cNvSpPr>
          <p:nvPr/>
        </p:nvSpPr>
        <p:spPr bwMode="auto">
          <a:xfrm>
            <a:off x="3048000" y="3240618"/>
            <a:ext cx="6096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00"/>
                </a:solidFill>
                <a:latin typeface="Times New Roman" panose="02020603050405020304" pitchFamily="18" charset="0"/>
              </a:rPr>
              <a:t>progevalcert@coe.fsu.edu</a:t>
            </a:r>
          </a:p>
          <a:p>
            <a:pPr algn="ctr"/>
            <a:br>
              <a:rPr lang="en-US" altLang="en-US">
                <a:solidFill>
                  <a:srgbClr val="000000"/>
                </a:solidFill>
                <a:latin typeface="Times New Roman" panose="02020603050405020304" pitchFamily="18" charset="0"/>
              </a:rPr>
            </a:br>
            <a:r>
              <a:rPr lang="en-US" altLang="en-US">
                <a:solidFill>
                  <a:srgbClr val="000000"/>
                </a:solidFill>
                <a:latin typeface="Times New Roman" panose="02020603050405020304" pitchFamily="18" charset="0"/>
              </a:rPr>
              <a:t>education.fsu.edu/program-evaluation</a:t>
            </a:r>
          </a:p>
        </p:txBody>
      </p:sp>
      <p:sp>
        <p:nvSpPr>
          <p:cNvPr id="78850" name="Content Placeholder 3">
            <a:extLst>
              <a:ext uri="{FF2B5EF4-FFF2-40B4-BE49-F238E27FC236}">
                <a16:creationId xmlns:a16="http://schemas.microsoft.com/office/drawing/2014/main" id="{1D58B0B6-B0C3-A040-A5D7-7BFD2179BE05}"/>
              </a:ext>
            </a:extLst>
          </p:cNvPr>
          <p:cNvSpPr>
            <a:spLocks noGrp="1"/>
          </p:cNvSpPr>
          <p:nvPr>
            <p:ph idx="1"/>
          </p:nvPr>
        </p:nvSpPr>
        <p:spPr>
          <a:xfrm>
            <a:off x="609600" y="2290234"/>
            <a:ext cx="10972800" cy="793751"/>
          </a:xfrm>
        </p:spPr>
        <p:txBody>
          <a:bodyPr/>
          <a:lstStyle/>
          <a:p>
            <a:pPr marL="0" indent="0" algn="ctr">
              <a:buNone/>
            </a:pPr>
            <a:r>
              <a:rPr lang="en-US" altLang="en-US" sz="3600">
                <a:latin typeface="Times New Roman" panose="02020603050405020304" pitchFamily="18" charset="0"/>
                <a:ea typeface="ＭＳ Ｐゴシック" panose="020B0600070205080204" pitchFamily="34" charset="-128"/>
              </a:rPr>
              <a:t>Questions?</a:t>
            </a:r>
          </a:p>
        </p:txBody>
      </p:sp>
      <p:grpSp>
        <p:nvGrpSpPr>
          <p:cNvPr id="78851" name="Group 6">
            <a:extLst>
              <a:ext uri="{FF2B5EF4-FFF2-40B4-BE49-F238E27FC236}">
                <a16:creationId xmlns:a16="http://schemas.microsoft.com/office/drawing/2014/main" id="{19C89222-4E8E-E441-A191-E87E774D08C7}"/>
              </a:ext>
            </a:extLst>
          </p:cNvPr>
          <p:cNvGrpSpPr>
            <a:grpSpLocks/>
          </p:cNvGrpSpPr>
          <p:nvPr/>
        </p:nvGrpSpPr>
        <p:grpSpPr bwMode="auto">
          <a:xfrm>
            <a:off x="203200" y="203200"/>
            <a:ext cx="5149851" cy="1143000"/>
            <a:chOff x="152400" y="152400"/>
            <a:chExt cx="3862587" cy="857399"/>
          </a:xfrm>
        </p:grpSpPr>
        <p:pic>
          <p:nvPicPr>
            <p:cNvPr id="78852" name="Picture 7" descr="College-Education-H.eps">
              <a:extLst>
                <a:ext uri="{FF2B5EF4-FFF2-40B4-BE49-F238E27FC236}">
                  <a16:creationId xmlns:a16="http://schemas.microsoft.com/office/drawing/2014/main" id="{6FE28EFF-5CC0-F14C-A8FE-71E747A423FD}"/>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853" name="Picture 8">
              <a:extLst>
                <a:ext uri="{FF2B5EF4-FFF2-40B4-BE49-F238E27FC236}">
                  <a16:creationId xmlns:a16="http://schemas.microsoft.com/office/drawing/2014/main" id="{E70F6BBD-E000-EC40-B48C-37188AA4C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02726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79873" name="Group 6">
            <a:extLst>
              <a:ext uri="{FF2B5EF4-FFF2-40B4-BE49-F238E27FC236}">
                <a16:creationId xmlns:a16="http://schemas.microsoft.com/office/drawing/2014/main" id="{0C69E6AF-6100-4444-9F35-85A7EED0098E}"/>
              </a:ext>
            </a:extLst>
          </p:cNvPr>
          <p:cNvGrpSpPr>
            <a:grpSpLocks/>
          </p:cNvGrpSpPr>
          <p:nvPr/>
        </p:nvGrpSpPr>
        <p:grpSpPr bwMode="auto">
          <a:xfrm>
            <a:off x="203200" y="203200"/>
            <a:ext cx="5149851" cy="1143000"/>
            <a:chOff x="152400" y="152400"/>
            <a:chExt cx="3862587" cy="857399"/>
          </a:xfrm>
        </p:grpSpPr>
        <p:pic>
          <p:nvPicPr>
            <p:cNvPr id="79876" name="Picture 7" descr="College-Education-H.eps">
              <a:extLst>
                <a:ext uri="{FF2B5EF4-FFF2-40B4-BE49-F238E27FC236}">
                  <a16:creationId xmlns:a16="http://schemas.microsoft.com/office/drawing/2014/main" id="{56EA4C2B-7BDF-304F-B2DE-5639ABE2BA1D}"/>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877" name="Picture 8">
              <a:extLst>
                <a:ext uri="{FF2B5EF4-FFF2-40B4-BE49-F238E27FC236}">
                  <a16:creationId xmlns:a16="http://schemas.microsoft.com/office/drawing/2014/main" id="{392D2264-D980-3B41-8350-180131644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9874" name="Content Placeholder 2">
            <a:extLst>
              <a:ext uri="{FF2B5EF4-FFF2-40B4-BE49-F238E27FC236}">
                <a16:creationId xmlns:a16="http://schemas.microsoft.com/office/drawing/2014/main" id="{DC736DAD-98C9-4942-B4F0-A6CAEA7C5FF7}"/>
              </a:ext>
            </a:extLst>
          </p:cNvPr>
          <p:cNvSpPr>
            <a:spLocks noGrp="1"/>
          </p:cNvSpPr>
          <p:nvPr>
            <p:ph idx="1"/>
          </p:nvPr>
        </p:nvSpPr>
        <p:spPr>
          <a:xfrm>
            <a:off x="2133600" y="2209800"/>
            <a:ext cx="7823200" cy="711200"/>
          </a:xfrm>
        </p:spPr>
        <p:txBody>
          <a:bodyPr>
            <a:noAutofit/>
          </a:bodyPr>
          <a:lstStyle/>
          <a:p>
            <a:pPr marL="0" indent="0" algn="ctr">
              <a:buNone/>
            </a:pPr>
            <a:r>
              <a:rPr lang="en-US" altLang="en-US" sz="4400">
                <a:solidFill>
                  <a:srgbClr val="000000"/>
                </a:solidFill>
                <a:latin typeface="Times New Roman" panose="02020603050405020304" pitchFamily="18" charset="0"/>
                <a:ea typeface="ＭＳ Ｐゴシック" panose="020B0600070205080204" pitchFamily="34" charset="-128"/>
              </a:rPr>
              <a:t>Graduate Certificate in </a:t>
            </a:r>
            <a:br>
              <a:rPr lang="en-US" altLang="en-US" sz="4400">
                <a:solidFill>
                  <a:srgbClr val="000000"/>
                </a:solidFill>
                <a:latin typeface="Times New Roman" panose="02020603050405020304" pitchFamily="18" charset="0"/>
                <a:ea typeface="ＭＳ Ｐゴシック" panose="020B0600070205080204" pitchFamily="34" charset="-128"/>
              </a:rPr>
            </a:br>
            <a:r>
              <a:rPr lang="en-US" altLang="en-US" sz="4400">
                <a:solidFill>
                  <a:srgbClr val="000000"/>
                </a:solidFill>
                <a:latin typeface="Times New Roman" panose="02020603050405020304" pitchFamily="18" charset="0"/>
                <a:ea typeface="ＭＳ Ｐゴシック" panose="020B0600070205080204" pitchFamily="34" charset="-128"/>
              </a:rPr>
              <a:t>Institutional Research (IR)</a:t>
            </a:r>
            <a:endParaRPr lang="en-US" altLang="en-US" sz="4000" i="1">
              <a:solidFill>
                <a:srgbClr val="000000"/>
              </a:solidFill>
              <a:latin typeface="Times New Roman" panose="02020603050405020304" pitchFamily="18" charset="0"/>
              <a:ea typeface="ＭＳ Ｐゴシック" panose="020B0600070205080204" pitchFamily="34" charset="-128"/>
            </a:endParaRPr>
          </a:p>
        </p:txBody>
      </p:sp>
      <p:sp>
        <p:nvSpPr>
          <p:cNvPr id="18435" name="Content Placeholder 2">
            <a:extLst>
              <a:ext uri="{FF2B5EF4-FFF2-40B4-BE49-F238E27FC236}">
                <a16:creationId xmlns:a16="http://schemas.microsoft.com/office/drawing/2014/main" id="{6686580A-4B90-244D-B903-0ECD5B6FC3B0}"/>
              </a:ext>
            </a:extLst>
          </p:cNvPr>
          <p:cNvSpPr txBox="1">
            <a:spLocks/>
          </p:cNvSpPr>
          <p:nvPr/>
        </p:nvSpPr>
        <p:spPr bwMode="auto">
          <a:xfrm>
            <a:off x="914400" y="4241800"/>
            <a:ext cx="10363200" cy="2032000"/>
          </a:xfrm>
          <a:prstGeom prst="rect">
            <a:avLst/>
          </a:prstGeom>
          <a:noFill/>
          <a:ln>
            <a:noFill/>
          </a:ln>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atin typeface="Times New Roman"/>
                <a:cs typeface="Times New Roman"/>
              </a:rPr>
              <a:t>Dr. Christine Mokher, IR Certificate Director </a:t>
            </a:r>
          </a:p>
          <a:p>
            <a:pPr algn="ctr">
              <a:defRPr/>
            </a:pPr>
            <a:r>
              <a:rPr lang="en-US">
                <a:solidFill>
                  <a:schemeClr val="bg1">
                    <a:lumMod val="75000"/>
                    <a:lumOff val="25000"/>
                  </a:schemeClr>
                </a:solidFill>
                <a:latin typeface="Times New Roman"/>
                <a:cs typeface="Times New Roman"/>
                <a:hlinkClick r:id="rId5"/>
              </a:rPr>
              <a:t>cmokher@fsu.edu</a:t>
            </a:r>
            <a:r>
              <a:rPr lang="en-US">
                <a:solidFill>
                  <a:schemeClr val="bg1">
                    <a:lumMod val="75000"/>
                    <a:lumOff val="25000"/>
                  </a:schemeClr>
                </a:solidFill>
                <a:latin typeface="Times New Roman"/>
                <a:cs typeface="Times New Roman"/>
              </a:rPr>
              <a:t> </a:t>
            </a:r>
          </a:p>
          <a:p>
            <a:pPr marL="0" indent="0">
              <a:spcBef>
                <a:spcPct val="20000"/>
              </a:spcBef>
              <a:defRPr/>
            </a:pPr>
            <a:endParaRPr lang="en-US" altLang="en-US">
              <a:solidFill>
                <a:srgbClr val="000000"/>
              </a:solidFill>
              <a:latin typeface="Times New Roman"/>
              <a:cs typeface="Times New Roman"/>
            </a:endParaRPr>
          </a:p>
        </p:txBody>
      </p:sp>
    </p:spTree>
    <p:extLst>
      <p:ext uri="{BB962C8B-B14F-4D97-AF65-F5344CB8AC3E}">
        <p14:creationId xmlns:p14="http://schemas.microsoft.com/office/powerpoint/2010/main" val="2962326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EAA68829-FAF7-C64B-9D25-8B010B4A1190}"/>
              </a:ext>
            </a:extLst>
          </p:cNvPr>
          <p:cNvSpPr>
            <a:spLocks noGrp="1"/>
          </p:cNvSpPr>
          <p:nvPr>
            <p:ph type="title"/>
          </p:nvPr>
        </p:nvSpPr>
        <p:spPr>
          <a:xfrm>
            <a:off x="609600" y="1295400"/>
            <a:ext cx="10972800" cy="1143000"/>
          </a:xfrm>
        </p:spPr>
        <p:txBody>
          <a:bodyPr/>
          <a:lstStyle/>
          <a:p>
            <a:pPr algn="ctr"/>
            <a:r>
              <a:rPr lang="en-US" altLang="en-US" sz="4267">
                <a:solidFill>
                  <a:srgbClr val="000000"/>
                </a:solidFill>
                <a:latin typeface="Times New Roman" panose="02020603050405020304" pitchFamily="18" charset="0"/>
                <a:ea typeface="ＭＳ Ｐゴシック" panose="020B0600070205080204" pitchFamily="34" charset="-128"/>
              </a:rPr>
              <a:t>Purpose</a:t>
            </a:r>
          </a:p>
        </p:txBody>
      </p:sp>
      <p:sp>
        <p:nvSpPr>
          <p:cNvPr id="3" name="Content Placeholder 2">
            <a:extLst>
              <a:ext uri="{FF2B5EF4-FFF2-40B4-BE49-F238E27FC236}">
                <a16:creationId xmlns:a16="http://schemas.microsoft.com/office/drawing/2014/main" id="{A8174D8F-7C6F-7940-8C40-A7D4C702B1BD}"/>
              </a:ext>
            </a:extLst>
          </p:cNvPr>
          <p:cNvSpPr>
            <a:spLocks noGrp="1"/>
          </p:cNvSpPr>
          <p:nvPr>
            <p:ph idx="1"/>
          </p:nvPr>
        </p:nvSpPr>
        <p:spPr>
          <a:xfrm>
            <a:off x="609600" y="2605618"/>
            <a:ext cx="10972800" cy="2347383"/>
          </a:xfrm>
        </p:spPr>
        <p:txBody>
          <a:bodyPr/>
          <a:lstStyle/>
          <a:p>
            <a:r>
              <a:rPr lang="en-US" altLang="en-US" sz="2667">
                <a:solidFill>
                  <a:srgbClr val="000000"/>
                </a:solidFill>
                <a:latin typeface="Times New Roman" panose="02020603050405020304" pitchFamily="18" charset="0"/>
                <a:ea typeface="ＭＳ Ｐゴシック" panose="020B0600070205080204" pitchFamily="34" charset="-128"/>
              </a:rPr>
              <a:t>Credential for anyone interested in working in institutional research</a:t>
            </a:r>
          </a:p>
          <a:p>
            <a:r>
              <a:rPr lang="en-US" altLang="en-US" sz="2667">
                <a:solidFill>
                  <a:srgbClr val="000000"/>
                </a:solidFill>
                <a:latin typeface="Times New Roman" panose="02020603050405020304" pitchFamily="18" charset="0"/>
                <a:ea typeface="ＭＳ Ｐゴシック" panose="020B0600070205080204" pitchFamily="34" charset="-128"/>
              </a:rPr>
              <a:t>Degree-seeking (master’s and doctoral students) and non-degree seeking students</a:t>
            </a:r>
          </a:p>
          <a:p>
            <a:r>
              <a:rPr lang="en-US" altLang="en-US" sz="2667">
                <a:solidFill>
                  <a:srgbClr val="000000"/>
                </a:solidFill>
                <a:latin typeface="Times New Roman" panose="02020603050405020304" pitchFamily="18" charset="0"/>
                <a:ea typeface="ＭＳ Ｐゴシック" panose="020B0600070205080204" pitchFamily="34" charset="-128"/>
              </a:rPr>
              <a:t>Courses in higher education, assessment or evaluation, and institutional research</a:t>
            </a:r>
          </a:p>
        </p:txBody>
      </p:sp>
      <p:grpSp>
        <p:nvGrpSpPr>
          <p:cNvPr id="81923" name="Group 6">
            <a:extLst>
              <a:ext uri="{FF2B5EF4-FFF2-40B4-BE49-F238E27FC236}">
                <a16:creationId xmlns:a16="http://schemas.microsoft.com/office/drawing/2014/main" id="{8F9FD221-65C1-084B-8872-78797918D8D7}"/>
              </a:ext>
            </a:extLst>
          </p:cNvPr>
          <p:cNvGrpSpPr>
            <a:grpSpLocks/>
          </p:cNvGrpSpPr>
          <p:nvPr/>
        </p:nvGrpSpPr>
        <p:grpSpPr bwMode="auto">
          <a:xfrm>
            <a:off x="203200" y="203200"/>
            <a:ext cx="5149851" cy="1143000"/>
            <a:chOff x="152400" y="152400"/>
            <a:chExt cx="3862587" cy="857399"/>
          </a:xfrm>
        </p:grpSpPr>
        <p:pic>
          <p:nvPicPr>
            <p:cNvPr id="81924" name="Picture 7" descr="College-Education-H.eps">
              <a:extLst>
                <a:ext uri="{FF2B5EF4-FFF2-40B4-BE49-F238E27FC236}">
                  <a16:creationId xmlns:a16="http://schemas.microsoft.com/office/drawing/2014/main" id="{88E9EBFF-095A-6B4F-8315-11AD0D254ED4}"/>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25" name="Picture 8">
              <a:extLst>
                <a:ext uri="{FF2B5EF4-FFF2-40B4-BE49-F238E27FC236}">
                  <a16:creationId xmlns:a16="http://schemas.microsoft.com/office/drawing/2014/main" id="{5066B643-BC1C-9340-AAEA-D56A75686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26445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A944F594-B27B-7544-93E4-C9C1DFA0FCB8}"/>
              </a:ext>
            </a:extLst>
          </p:cNvPr>
          <p:cNvSpPr>
            <a:spLocks noGrp="1"/>
          </p:cNvSpPr>
          <p:nvPr>
            <p:ph type="title"/>
          </p:nvPr>
        </p:nvSpPr>
        <p:spPr>
          <a:xfrm>
            <a:off x="2406651" y="1286933"/>
            <a:ext cx="7378700" cy="848784"/>
          </a:xfrm>
        </p:spPr>
        <p:txBody>
          <a:bodyPr/>
          <a:lstStyle/>
          <a:p>
            <a:pPr algn="ctr"/>
            <a:r>
              <a:rPr lang="en-US" altLang="en-US" sz="4267">
                <a:solidFill>
                  <a:srgbClr val="000000"/>
                </a:solidFill>
                <a:latin typeface="Times New Roman" panose="02020603050405020304" pitchFamily="18" charset="0"/>
                <a:ea typeface="ＭＳ Ｐゴシック" panose="020B0600070205080204" pitchFamily="34" charset="-128"/>
              </a:rPr>
              <a:t>Format</a:t>
            </a:r>
          </a:p>
        </p:txBody>
      </p:sp>
      <p:sp>
        <p:nvSpPr>
          <p:cNvPr id="3" name="Content Placeholder 2">
            <a:extLst>
              <a:ext uri="{FF2B5EF4-FFF2-40B4-BE49-F238E27FC236}">
                <a16:creationId xmlns:a16="http://schemas.microsoft.com/office/drawing/2014/main" id="{325FCCBB-1FE6-C145-BDE1-1307817CF98C}"/>
              </a:ext>
            </a:extLst>
          </p:cNvPr>
          <p:cNvSpPr>
            <a:spLocks noGrp="1"/>
          </p:cNvSpPr>
          <p:nvPr>
            <p:ph idx="1"/>
          </p:nvPr>
        </p:nvSpPr>
        <p:spPr>
          <a:xfrm>
            <a:off x="609600" y="2413001"/>
            <a:ext cx="5994400" cy="2349500"/>
          </a:xfrm>
        </p:spPr>
        <p:txBody>
          <a:bodyPr>
            <a:normAutofit lnSpcReduction="10000"/>
          </a:bodyPr>
          <a:lstStyle/>
          <a:p>
            <a:r>
              <a:rPr lang="en-US" altLang="en-US" sz="2667">
                <a:solidFill>
                  <a:srgbClr val="000000"/>
                </a:solidFill>
                <a:latin typeface="Times New Roman" panose="02020603050405020304" pitchFamily="18" charset="0"/>
                <a:ea typeface="ＭＳ Ｐゴシック" panose="020B0600070205080204" pitchFamily="34" charset="-128"/>
              </a:rPr>
              <a:t>Fully online</a:t>
            </a:r>
          </a:p>
          <a:p>
            <a:pPr lvl="1"/>
            <a:r>
              <a:rPr lang="en-US" altLang="en-US" sz="2667" i="1">
                <a:solidFill>
                  <a:srgbClr val="000000"/>
                </a:solidFill>
                <a:latin typeface="Times New Roman" panose="02020603050405020304" pitchFamily="18" charset="0"/>
                <a:ea typeface="ＭＳ Ｐゴシック" panose="020B0600070205080204" pitchFamily="34" charset="-128"/>
              </a:rPr>
              <a:t>With the exception of other methods classes that you may be taking as part of your degree program</a:t>
            </a:r>
          </a:p>
          <a:p>
            <a:r>
              <a:rPr lang="en-US" altLang="en-US" sz="2667">
                <a:solidFill>
                  <a:srgbClr val="000000"/>
                </a:solidFill>
                <a:latin typeface="Times New Roman" panose="02020603050405020304" pitchFamily="18" charset="0"/>
                <a:ea typeface="ＭＳ Ｐゴシック" panose="020B0600070205080204" pitchFamily="34" charset="-128"/>
              </a:rPr>
              <a:t>Practicum completed under supervision of the director of the certificate program</a:t>
            </a:r>
          </a:p>
        </p:txBody>
      </p:sp>
      <p:pic>
        <p:nvPicPr>
          <p:cNvPr id="82947" name="Picture 3" descr="A person sitting on a table&#10;&#10;Description automatically generated">
            <a:extLst>
              <a:ext uri="{FF2B5EF4-FFF2-40B4-BE49-F238E27FC236}">
                <a16:creationId xmlns:a16="http://schemas.microsoft.com/office/drawing/2014/main" id="{C2CA8E82-D3AE-FA42-AF90-2F5D1F2600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1" y="2717800"/>
            <a:ext cx="4654551" cy="2548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grpSp>
        <p:nvGrpSpPr>
          <p:cNvPr id="82948" name="Group 6">
            <a:extLst>
              <a:ext uri="{FF2B5EF4-FFF2-40B4-BE49-F238E27FC236}">
                <a16:creationId xmlns:a16="http://schemas.microsoft.com/office/drawing/2014/main" id="{098BD23D-CE60-EC48-9109-3DF88B37B4A1}"/>
              </a:ext>
            </a:extLst>
          </p:cNvPr>
          <p:cNvGrpSpPr>
            <a:grpSpLocks/>
          </p:cNvGrpSpPr>
          <p:nvPr/>
        </p:nvGrpSpPr>
        <p:grpSpPr bwMode="auto">
          <a:xfrm>
            <a:off x="203200" y="203200"/>
            <a:ext cx="5149851" cy="1143000"/>
            <a:chOff x="152400" y="152400"/>
            <a:chExt cx="3862587" cy="857399"/>
          </a:xfrm>
        </p:grpSpPr>
        <p:pic>
          <p:nvPicPr>
            <p:cNvPr id="82949" name="Picture 7" descr="College-Education-H.eps">
              <a:extLst>
                <a:ext uri="{FF2B5EF4-FFF2-40B4-BE49-F238E27FC236}">
                  <a16:creationId xmlns:a16="http://schemas.microsoft.com/office/drawing/2014/main" id="{16F933CC-0AEB-3F45-9F9F-79FEAF38BDF8}"/>
                </a:ext>
              </a:extLst>
            </p:cNvPr>
            <p:cNvPicPr>
              <a:picLocks noChangeAspect="1"/>
            </p:cNvPicPr>
            <p:nvPr/>
          </p:nvPicPr>
          <p:blipFill>
            <a:blip r:embed="rId4">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50" name="Picture 8">
              <a:extLst>
                <a:ext uri="{FF2B5EF4-FFF2-40B4-BE49-F238E27FC236}">
                  <a16:creationId xmlns:a16="http://schemas.microsoft.com/office/drawing/2014/main" id="{4DF3B1FA-0BF8-674C-A36E-139EAE142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25686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FC9F344-75D3-2B4A-B97F-4208E6874FBD}"/>
              </a:ext>
            </a:extLst>
          </p:cNvPr>
          <p:cNvSpPr>
            <a:spLocks noGrp="1"/>
          </p:cNvSpPr>
          <p:nvPr>
            <p:ph type="title"/>
          </p:nvPr>
        </p:nvSpPr>
        <p:spPr>
          <a:xfrm>
            <a:off x="609600" y="1318685"/>
            <a:ext cx="10972800" cy="918633"/>
          </a:xfrm>
        </p:spPr>
        <p:txBody>
          <a:bodyPr/>
          <a:lstStyle/>
          <a:p>
            <a:pPr algn="ctr"/>
            <a:r>
              <a:rPr lang="en-US" altLang="en-US" sz="4267">
                <a:solidFill>
                  <a:srgbClr val="000000"/>
                </a:solidFill>
                <a:latin typeface="Times New Roman" panose="02020603050405020304" pitchFamily="18" charset="0"/>
                <a:ea typeface="ＭＳ Ｐゴシック" panose="020B0600070205080204" pitchFamily="34" charset="-128"/>
              </a:rPr>
              <a:t>Curriculum</a:t>
            </a:r>
          </a:p>
        </p:txBody>
      </p:sp>
      <p:sp>
        <p:nvSpPr>
          <p:cNvPr id="3" name="Content Placeholder 2">
            <a:extLst>
              <a:ext uri="{FF2B5EF4-FFF2-40B4-BE49-F238E27FC236}">
                <a16:creationId xmlns:a16="http://schemas.microsoft.com/office/drawing/2014/main" id="{FB546713-2876-CC45-AC1D-A5F455B1DFCE}"/>
              </a:ext>
            </a:extLst>
          </p:cNvPr>
          <p:cNvSpPr>
            <a:spLocks noGrp="1"/>
          </p:cNvSpPr>
          <p:nvPr>
            <p:ph idx="1"/>
          </p:nvPr>
        </p:nvSpPr>
        <p:spPr>
          <a:xfrm>
            <a:off x="609600" y="2717800"/>
            <a:ext cx="6096000" cy="4064000"/>
          </a:xfrm>
        </p:spPr>
        <p:txBody>
          <a:bodyPr/>
          <a:lstStyle/>
          <a:p>
            <a:r>
              <a:rPr lang="en-US" altLang="en-US" sz="2667">
                <a:solidFill>
                  <a:srgbClr val="000000"/>
                </a:solidFill>
                <a:latin typeface="Times New Roman" panose="02020603050405020304" pitchFamily="18" charset="0"/>
                <a:ea typeface="ＭＳ Ｐゴシック" panose="020B0600070205080204" pitchFamily="34" charset="-128"/>
              </a:rPr>
              <a:t>3 required courses:</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Introduction to Institutional Research</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Institutional Research Practicum</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Data-driven Decision Making </a:t>
            </a:r>
          </a:p>
          <a:p>
            <a:r>
              <a:rPr lang="en-US" altLang="en-US" sz="2667">
                <a:solidFill>
                  <a:srgbClr val="000000"/>
                </a:solidFill>
                <a:latin typeface="Times New Roman" panose="02020603050405020304" pitchFamily="18" charset="0"/>
                <a:ea typeface="ＭＳ Ｐゴシック" panose="020B0600070205080204" pitchFamily="34" charset="-128"/>
              </a:rPr>
              <a:t>2 electives:</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Intro to Program Evaluation</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Survey Research Methods </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One graduate-level research methods or statistical course from ELPS</a:t>
            </a:r>
            <a:endParaRPr lang="en-US" altLang="en-US" sz="1867">
              <a:solidFill>
                <a:srgbClr val="000000"/>
              </a:solidFill>
              <a:latin typeface="Times New Roman" panose="02020603050405020304" pitchFamily="18" charset="0"/>
              <a:ea typeface="ＭＳ Ｐゴシック" panose="020B0600070205080204" pitchFamily="34" charset="-128"/>
            </a:endParaRPr>
          </a:p>
          <a:p>
            <a:endParaRPr lang="en-US" altLang="en-US" sz="3200">
              <a:solidFill>
                <a:srgbClr val="000000"/>
              </a:solidFill>
              <a:latin typeface="Times New Roman" panose="02020603050405020304" pitchFamily="18" charset="0"/>
              <a:ea typeface="ＭＳ Ｐゴシック" panose="020B0600070205080204" pitchFamily="34" charset="-128"/>
            </a:endParaRPr>
          </a:p>
        </p:txBody>
      </p:sp>
      <p:pic>
        <p:nvPicPr>
          <p:cNvPr id="84995" name="Picture 3" descr="A person sitting at a table&#10;&#10;Description automatically generated">
            <a:extLst>
              <a:ext uri="{FF2B5EF4-FFF2-40B4-BE49-F238E27FC236}">
                <a16:creationId xmlns:a16="http://schemas.microsoft.com/office/drawing/2014/main" id="{B63BE3BF-3101-C745-8FDE-FA59E8C018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846918"/>
            <a:ext cx="4563533" cy="3041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grpSp>
        <p:nvGrpSpPr>
          <p:cNvPr id="84996" name="Group 6">
            <a:extLst>
              <a:ext uri="{FF2B5EF4-FFF2-40B4-BE49-F238E27FC236}">
                <a16:creationId xmlns:a16="http://schemas.microsoft.com/office/drawing/2014/main" id="{9031AFFE-FD87-F748-B838-EE48E58359B9}"/>
              </a:ext>
            </a:extLst>
          </p:cNvPr>
          <p:cNvGrpSpPr>
            <a:grpSpLocks/>
          </p:cNvGrpSpPr>
          <p:nvPr/>
        </p:nvGrpSpPr>
        <p:grpSpPr bwMode="auto">
          <a:xfrm>
            <a:off x="203200" y="203200"/>
            <a:ext cx="5149851" cy="1143000"/>
            <a:chOff x="152400" y="152400"/>
            <a:chExt cx="3862587" cy="857399"/>
          </a:xfrm>
        </p:grpSpPr>
        <p:pic>
          <p:nvPicPr>
            <p:cNvPr id="84997" name="Picture 7" descr="College-Education-H.eps">
              <a:extLst>
                <a:ext uri="{FF2B5EF4-FFF2-40B4-BE49-F238E27FC236}">
                  <a16:creationId xmlns:a16="http://schemas.microsoft.com/office/drawing/2014/main" id="{98394F1A-C21B-D740-95A5-742AFD247BB4}"/>
                </a:ext>
              </a:extLst>
            </p:cNvPr>
            <p:cNvPicPr>
              <a:picLocks noChangeAspect="1"/>
            </p:cNvPicPr>
            <p:nvPr/>
          </p:nvPicPr>
          <p:blipFill>
            <a:blip r:embed="rId4">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998" name="Picture 8">
              <a:extLst>
                <a:ext uri="{FF2B5EF4-FFF2-40B4-BE49-F238E27FC236}">
                  <a16:creationId xmlns:a16="http://schemas.microsoft.com/office/drawing/2014/main" id="{9606B509-4F05-E24D-9880-E6ACD98F95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41469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B6B48B78-9FFD-824E-9223-7AD243352A72}"/>
              </a:ext>
            </a:extLst>
          </p:cNvPr>
          <p:cNvSpPr>
            <a:spLocks noGrp="1"/>
          </p:cNvSpPr>
          <p:nvPr>
            <p:ph type="title"/>
          </p:nvPr>
        </p:nvSpPr>
        <p:spPr>
          <a:xfrm>
            <a:off x="609600" y="1236133"/>
            <a:ext cx="10972800" cy="1143000"/>
          </a:xfrm>
        </p:spPr>
        <p:txBody>
          <a:bodyPr/>
          <a:lstStyle/>
          <a:p>
            <a:pPr algn="ctr"/>
            <a:r>
              <a:rPr lang="en-US" altLang="en-US" sz="3733">
                <a:solidFill>
                  <a:srgbClr val="000000"/>
                </a:solidFill>
                <a:latin typeface="Times New Roman" panose="02020603050405020304" pitchFamily="18" charset="0"/>
                <a:ea typeface="ＭＳ Ｐゴシック" panose="020B0600070205080204" pitchFamily="34" charset="-128"/>
              </a:rPr>
              <a:t>Professions in Institutional Research</a:t>
            </a:r>
          </a:p>
        </p:txBody>
      </p:sp>
      <p:sp>
        <p:nvSpPr>
          <p:cNvPr id="3" name="Content Placeholder 2">
            <a:extLst>
              <a:ext uri="{FF2B5EF4-FFF2-40B4-BE49-F238E27FC236}">
                <a16:creationId xmlns:a16="http://schemas.microsoft.com/office/drawing/2014/main" id="{F9D13D7E-36E5-C141-80AF-1DB73CBEEF15}"/>
              </a:ext>
            </a:extLst>
          </p:cNvPr>
          <p:cNvSpPr>
            <a:spLocks noGrp="1"/>
          </p:cNvSpPr>
          <p:nvPr>
            <p:ph idx="1"/>
          </p:nvPr>
        </p:nvSpPr>
        <p:spPr>
          <a:xfrm>
            <a:off x="609600" y="2764368"/>
            <a:ext cx="6400800" cy="4525433"/>
          </a:xfrm>
        </p:spPr>
        <p:txBody>
          <a:bodyPr/>
          <a:lstStyle/>
          <a:p>
            <a:r>
              <a:rPr lang="en-US" altLang="en-US" sz="2400">
                <a:solidFill>
                  <a:srgbClr val="000000"/>
                </a:solidFill>
                <a:latin typeface="Times New Roman" panose="02020603050405020304" pitchFamily="18" charset="0"/>
                <a:ea typeface="ＭＳ Ｐゴシック" panose="020B0600070205080204" pitchFamily="34" charset="-128"/>
              </a:rPr>
              <a:t>Analyze student, faculty/staff, facilities, etc. data for institutional, state, or national policy makers.</a:t>
            </a:r>
          </a:p>
          <a:p>
            <a:r>
              <a:rPr lang="en-US" altLang="en-US" sz="2400">
                <a:solidFill>
                  <a:srgbClr val="000000"/>
                </a:solidFill>
                <a:latin typeface="Times New Roman" panose="02020603050405020304" pitchFamily="18" charset="0"/>
                <a:ea typeface="ＭＳ Ｐゴシック" panose="020B0600070205080204" pitchFamily="34" charset="-128"/>
              </a:rPr>
              <a:t>IR, effectiveness, assessment, planning, and related fields at higher education institutions</a:t>
            </a:r>
          </a:p>
          <a:p>
            <a:r>
              <a:rPr lang="en-US" altLang="en-US" sz="2400">
                <a:solidFill>
                  <a:srgbClr val="000000"/>
                </a:solidFill>
                <a:latin typeface="Times New Roman" panose="02020603050405020304" pitchFamily="18" charset="0"/>
                <a:ea typeface="ＭＳ Ｐゴシック" panose="020B0600070205080204" pitchFamily="34" charset="-128"/>
              </a:rPr>
              <a:t>Average salary ranges (depends on institution type):</a:t>
            </a:r>
          </a:p>
          <a:p>
            <a:pPr lvl="1">
              <a:buFont typeface="Arial" panose="020B0604020202020204" pitchFamily="34" charset="0"/>
              <a:buChar char="•"/>
            </a:pPr>
            <a:r>
              <a:rPr lang="en-US" altLang="en-US">
                <a:solidFill>
                  <a:srgbClr val="000000"/>
                </a:solidFill>
                <a:latin typeface="Times New Roman" panose="02020603050405020304" pitchFamily="18" charset="0"/>
                <a:ea typeface="ＭＳ Ｐゴシック" panose="020B0600070205080204" pitchFamily="34" charset="-128"/>
              </a:rPr>
              <a:t>IR Analyst: $51-65k </a:t>
            </a:r>
          </a:p>
          <a:p>
            <a:pPr lvl="1">
              <a:buFont typeface="Arial" panose="020B0604020202020204" pitchFamily="34" charset="0"/>
              <a:buChar char="•"/>
            </a:pPr>
            <a:r>
              <a:rPr lang="en-US" altLang="en-US">
                <a:solidFill>
                  <a:srgbClr val="000000"/>
                </a:solidFill>
                <a:latin typeface="Times New Roman" panose="02020603050405020304" pitchFamily="18" charset="0"/>
                <a:ea typeface="ＭＳ Ｐゴシック" panose="020B0600070205080204" pitchFamily="34" charset="-128"/>
              </a:rPr>
              <a:t>Director of IR: $65-96k</a:t>
            </a:r>
          </a:p>
          <a:p>
            <a:endParaRPr lang="en-US" altLang="en-US" sz="3200">
              <a:solidFill>
                <a:srgbClr val="000000"/>
              </a:solidFill>
              <a:latin typeface="Times New Roman" panose="02020603050405020304" pitchFamily="18" charset="0"/>
              <a:ea typeface="ＭＳ Ｐゴシック" panose="020B0600070205080204" pitchFamily="34" charset="-128"/>
            </a:endParaRPr>
          </a:p>
        </p:txBody>
      </p:sp>
      <p:pic>
        <p:nvPicPr>
          <p:cNvPr id="87043" name="Picture 3">
            <a:extLst>
              <a:ext uri="{FF2B5EF4-FFF2-40B4-BE49-F238E27FC236}">
                <a16:creationId xmlns:a16="http://schemas.microsoft.com/office/drawing/2014/main" id="{AA6209FA-E883-0D41-8B6A-C39059B44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1" t="3447" r="2132" b="4597"/>
          <a:stretch>
            <a:fillRect/>
          </a:stretch>
        </p:blipFill>
        <p:spPr bwMode="auto">
          <a:xfrm>
            <a:off x="7416801" y="2967567"/>
            <a:ext cx="4180417"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7044" name="Group 6">
            <a:extLst>
              <a:ext uri="{FF2B5EF4-FFF2-40B4-BE49-F238E27FC236}">
                <a16:creationId xmlns:a16="http://schemas.microsoft.com/office/drawing/2014/main" id="{930B4E9B-7CF0-D546-A07F-8DABDF107151}"/>
              </a:ext>
            </a:extLst>
          </p:cNvPr>
          <p:cNvGrpSpPr>
            <a:grpSpLocks/>
          </p:cNvGrpSpPr>
          <p:nvPr/>
        </p:nvGrpSpPr>
        <p:grpSpPr bwMode="auto">
          <a:xfrm>
            <a:off x="203200" y="203200"/>
            <a:ext cx="5149851" cy="1143000"/>
            <a:chOff x="152400" y="152400"/>
            <a:chExt cx="3862587" cy="857399"/>
          </a:xfrm>
        </p:grpSpPr>
        <p:pic>
          <p:nvPicPr>
            <p:cNvPr id="87045" name="Picture 7" descr="College-Education-H.eps">
              <a:extLst>
                <a:ext uri="{FF2B5EF4-FFF2-40B4-BE49-F238E27FC236}">
                  <a16:creationId xmlns:a16="http://schemas.microsoft.com/office/drawing/2014/main" id="{DDF1D573-97EF-8A4B-A113-D841C1FC7E2B}"/>
                </a:ext>
              </a:extLst>
            </p:cNvPr>
            <p:cNvPicPr>
              <a:picLocks noChangeAspect="1"/>
            </p:cNvPicPr>
            <p:nvPr/>
          </p:nvPicPr>
          <p:blipFill>
            <a:blip r:embed="rId4">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046" name="Picture 8">
              <a:extLst>
                <a:ext uri="{FF2B5EF4-FFF2-40B4-BE49-F238E27FC236}">
                  <a16:creationId xmlns:a16="http://schemas.microsoft.com/office/drawing/2014/main" id="{F5CF9B1F-1C3F-B140-B628-B37E867B7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7561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103D04B5-B998-3C40-B9AA-4147A54EB30D}"/>
              </a:ext>
            </a:extLst>
          </p:cNvPr>
          <p:cNvSpPr>
            <a:spLocks noGrp="1"/>
          </p:cNvSpPr>
          <p:nvPr>
            <p:ph type="title"/>
          </p:nvPr>
        </p:nvSpPr>
        <p:spPr>
          <a:xfrm>
            <a:off x="609600" y="1189567"/>
            <a:ext cx="10972800" cy="1143000"/>
          </a:xfrm>
        </p:spPr>
        <p:txBody>
          <a:bodyPr/>
          <a:lstStyle/>
          <a:p>
            <a:pPr algn="ctr"/>
            <a:r>
              <a:rPr lang="en-US" altLang="en-US" sz="3733">
                <a:solidFill>
                  <a:srgbClr val="000000"/>
                </a:solidFill>
                <a:latin typeface="Times New Roman" panose="02020603050405020304" pitchFamily="18" charset="0"/>
                <a:ea typeface="ＭＳ Ｐゴシック" panose="020B0600070205080204" pitchFamily="34" charset="-128"/>
              </a:rPr>
              <a:t>Professions in Institutional Research</a:t>
            </a:r>
          </a:p>
        </p:txBody>
      </p:sp>
      <p:sp>
        <p:nvSpPr>
          <p:cNvPr id="3" name="Content Placeholder 2">
            <a:extLst>
              <a:ext uri="{FF2B5EF4-FFF2-40B4-BE49-F238E27FC236}">
                <a16:creationId xmlns:a16="http://schemas.microsoft.com/office/drawing/2014/main" id="{1D177100-D824-8246-8A52-DA204A0E437C}"/>
              </a:ext>
            </a:extLst>
          </p:cNvPr>
          <p:cNvSpPr>
            <a:spLocks noGrp="1"/>
          </p:cNvSpPr>
          <p:nvPr>
            <p:ph idx="1"/>
          </p:nvPr>
        </p:nvSpPr>
        <p:spPr>
          <a:xfrm>
            <a:off x="609600" y="2717800"/>
            <a:ext cx="10972800" cy="2946400"/>
          </a:xfrm>
        </p:spPr>
        <p:txBody>
          <a:bodyPr/>
          <a:lstStyle/>
          <a:p>
            <a:r>
              <a:rPr lang="en-US" altLang="en-US" sz="2400">
                <a:solidFill>
                  <a:srgbClr val="000000"/>
                </a:solidFill>
                <a:latin typeface="Times New Roman" panose="02020603050405020304" pitchFamily="18" charset="0"/>
                <a:ea typeface="ＭＳ Ｐゴシック" panose="020B0600070205080204" pitchFamily="34" charset="-128"/>
              </a:rPr>
              <a:t>Graduates from our IR certificate program have continued on to successful positions including</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Vice President for Research and Policy at NASPA in Washington, D.C. </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Director of IR at the University of South Alabama</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Associate Provost for Institutional Research and Planning at the University of North Carolina-Wilmington</a:t>
            </a:r>
          </a:p>
          <a:p>
            <a:pPr lvl="1">
              <a:buFont typeface="Arial" panose="020B0604020202020204" pitchFamily="34" charset="0"/>
              <a:buChar char="•"/>
            </a:pPr>
            <a:r>
              <a:rPr lang="en-US" altLang="en-US" sz="2133">
                <a:solidFill>
                  <a:srgbClr val="000000"/>
                </a:solidFill>
                <a:latin typeface="Times New Roman" panose="02020603050405020304" pitchFamily="18" charset="0"/>
                <a:ea typeface="ＭＳ Ｐゴシック" panose="020B0600070205080204" pitchFamily="34" charset="-128"/>
              </a:rPr>
              <a:t>Many other positions in the U.S. and around the world</a:t>
            </a:r>
            <a:endParaRPr lang="en-US" altLang="en-US" sz="2667">
              <a:solidFill>
                <a:srgbClr val="000000"/>
              </a:solidFill>
              <a:latin typeface="Times New Roman" panose="02020603050405020304" pitchFamily="18" charset="0"/>
              <a:ea typeface="ＭＳ Ｐゴシック" panose="020B0600070205080204" pitchFamily="34" charset="-128"/>
            </a:endParaRPr>
          </a:p>
        </p:txBody>
      </p:sp>
      <p:grpSp>
        <p:nvGrpSpPr>
          <p:cNvPr id="89091" name="Group 6">
            <a:extLst>
              <a:ext uri="{FF2B5EF4-FFF2-40B4-BE49-F238E27FC236}">
                <a16:creationId xmlns:a16="http://schemas.microsoft.com/office/drawing/2014/main" id="{F67D7356-2E6E-8640-8D0C-833542A87A91}"/>
              </a:ext>
            </a:extLst>
          </p:cNvPr>
          <p:cNvGrpSpPr>
            <a:grpSpLocks/>
          </p:cNvGrpSpPr>
          <p:nvPr/>
        </p:nvGrpSpPr>
        <p:grpSpPr bwMode="auto">
          <a:xfrm>
            <a:off x="203200" y="203200"/>
            <a:ext cx="5149851" cy="1143000"/>
            <a:chOff x="152400" y="152400"/>
            <a:chExt cx="3862587" cy="857399"/>
          </a:xfrm>
        </p:grpSpPr>
        <p:pic>
          <p:nvPicPr>
            <p:cNvPr id="89092" name="Picture 7" descr="College-Education-H.eps">
              <a:extLst>
                <a:ext uri="{FF2B5EF4-FFF2-40B4-BE49-F238E27FC236}">
                  <a16:creationId xmlns:a16="http://schemas.microsoft.com/office/drawing/2014/main" id="{1F3E0654-3B57-234C-A540-5E84B1FB24CC}"/>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3" name="Picture 8">
              <a:extLst>
                <a:ext uri="{FF2B5EF4-FFF2-40B4-BE49-F238E27FC236}">
                  <a16:creationId xmlns:a16="http://schemas.microsoft.com/office/drawing/2014/main" id="{EAC0363A-491F-1D4F-BE72-7401AC1CA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76778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ADD41DB-11E1-C146-9C90-E54C5EF31EDD}"/>
              </a:ext>
            </a:extLst>
          </p:cNvPr>
          <p:cNvSpPr>
            <a:spLocks noGrp="1"/>
          </p:cNvSpPr>
          <p:nvPr>
            <p:ph type="title"/>
          </p:nvPr>
        </p:nvSpPr>
        <p:spPr>
          <a:xfrm>
            <a:off x="609600" y="1392767"/>
            <a:ext cx="10972800" cy="1143000"/>
          </a:xfrm>
        </p:spPr>
        <p:txBody>
          <a:bodyPr/>
          <a:lstStyle/>
          <a:p>
            <a:pPr algn="ctr"/>
            <a:r>
              <a:rPr lang="en-US" altLang="en-US" sz="4267">
                <a:solidFill>
                  <a:srgbClr val="000000"/>
                </a:solidFill>
                <a:latin typeface="Times New Roman" panose="02020603050405020304" pitchFamily="18" charset="0"/>
                <a:ea typeface="ＭＳ Ｐゴシック" panose="020B0600070205080204" pitchFamily="34" charset="-128"/>
              </a:rPr>
              <a:t>Admissions for the IR Certificate</a:t>
            </a:r>
          </a:p>
        </p:txBody>
      </p:sp>
      <p:sp>
        <p:nvSpPr>
          <p:cNvPr id="3" name="Content Placeholder 2">
            <a:extLst>
              <a:ext uri="{FF2B5EF4-FFF2-40B4-BE49-F238E27FC236}">
                <a16:creationId xmlns:a16="http://schemas.microsoft.com/office/drawing/2014/main" id="{F1225CBD-A1FC-CB4B-AF29-09FAA63D9482}"/>
              </a:ext>
            </a:extLst>
          </p:cNvPr>
          <p:cNvSpPr>
            <a:spLocks noGrp="1"/>
          </p:cNvSpPr>
          <p:nvPr>
            <p:ph idx="1"/>
          </p:nvPr>
        </p:nvSpPr>
        <p:spPr>
          <a:xfrm>
            <a:off x="609600" y="2921000"/>
            <a:ext cx="10972800" cy="2438400"/>
          </a:xfrm>
        </p:spPr>
        <p:txBody>
          <a:bodyPr>
            <a:normAutofit lnSpcReduction="10000"/>
          </a:bodyPr>
          <a:lstStyle/>
          <a:p>
            <a:pPr marL="685783" indent="-685783">
              <a:buFont typeface="Calibri" panose="020F0502020204030204" pitchFamily="34" charset="0"/>
              <a:buAutoNum type="arabicPeriod"/>
            </a:pPr>
            <a:r>
              <a:rPr lang="en-US" altLang="en-US" sz="2667" dirty="0">
                <a:solidFill>
                  <a:srgbClr val="000000"/>
                </a:solidFill>
                <a:latin typeface="Times New Roman" panose="02020603050405020304" pitchFamily="18" charset="0"/>
                <a:ea typeface="ＭＳ Ｐゴシック" panose="020B0600070205080204" pitchFamily="34" charset="-128"/>
              </a:rPr>
              <a:t>Apply for university admissions (if not a current student)</a:t>
            </a:r>
          </a:p>
          <a:p>
            <a:pPr marL="685783" indent="-685783">
              <a:buFont typeface="Calibri" panose="020F0502020204030204" pitchFamily="34" charset="0"/>
              <a:buAutoNum type="arabicPeriod"/>
            </a:pPr>
            <a:r>
              <a:rPr lang="en-US" altLang="en-US" sz="2667" dirty="0">
                <a:solidFill>
                  <a:srgbClr val="000000"/>
                </a:solidFill>
                <a:latin typeface="Times New Roman" panose="02020603050405020304" pitchFamily="18" charset="0"/>
                <a:ea typeface="ＭＳ Ｐゴシック" panose="020B0600070205080204" pitchFamily="34" charset="-128"/>
              </a:rPr>
              <a:t>Complete Certificate Admissions Form</a:t>
            </a:r>
          </a:p>
          <a:p>
            <a:pPr lvl="1">
              <a:buFont typeface="Arial" panose="020B0604020202020204" pitchFamily="34" charset="0"/>
              <a:buChar char="•"/>
            </a:pPr>
            <a:r>
              <a:rPr lang="en-US" altLang="en-US" sz="1867" dirty="0">
                <a:solidFill>
                  <a:srgbClr val="000000"/>
                </a:solidFill>
                <a:latin typeface="Times New Roman" panose="02020603050405020304" pitchFamily="18" charset="0"/>
                <a:ea typeface="ＭＳ Ｐゴシック" panose="020B0600070205080204" pitchFamily="34" charset="-128"/>
              </a:rPr>
              <a:t>Must be on file before courses will count towards certificate</a:t>
            </a:r>
          </a:p>
          <a:p>
            <a:pPr lvl="1">
              <a:buFont typeface="Arial" panose="020B0604020202020204" pitchFamily="34" charset="0"/>
              <a:buChar char="•"/>
            </a:pPr>
            <a:r>
              <a:rPr lang="en-US" altLang="en-US" sz="1867" dirty="0">
                <a:solidFill>
                  <a:srgbClr val="000000"/>
                </a:solidFill>
                <a:latin typeface="Times New Roman" panose="02020603050405020304" pitchFamily="18" charset="0"/>
                <a:ea typeface="ＭＳ Ｐゴシック" panose="020B0600070205080204" pitchFamily="34" charset="-128"/>
              </a:rPr>
              <a:t>Due by the end of the semester of the second course taken</a:t>
            </a:r>
          </a:p>
          <a:p>
            <a:pPr lvl="1">
              <a:buFont typeface="Arial" panose="020B0604020202020204" pitchFamily="34" charset="0"/>
              <a:buChar char="•"/>
            </a:pPr>
            <a:r>
              <a:rPr lang="en-US" altLang="en-US" sz="1867" dirty="0">
                <a:solidFill>
                  <a:srgbClr val="000000"/>
                </a:solidFill>
                <a:latin typeface="Times New Roman" panose="02020603050405020304" pitchFamily="18" charset="0"/>
                <a:ea typeface="ＭＳ Ｐゴシック" panose="020B0600070205080204" pitchFamily="34" charset="-128"/>
              </a:rPr>
              <a:t>Not binding/No cost to submit</a:t>
            </a:r>
          </a:p>
          <a:p>
            <a:pPr lvl="1">
              <a:buFont typeface="Arial" panose="020B0604020202020204" pitchFamily="34" charset="0"/>
              <a:buChar char="•"/>
            </a:pPr>
            <a:r>
              <a:rPr lang="en-US" altLang="en-US" sz="1867" dirty="0">
                <a:solidFill>
                  <a:srgbClr val="000000"/>
                </a:solidFill>
                <a:latin typeface="Times New Roman" panose="02020603050405020304" pitchFamily="18" charset="0"/>
                <a:ea typeface="ＭＳ Ｐゴシック" panose="020B0600070205080204" pitchFamily="34" charset="-128"/>
              </a:rPr>
              <a:t>Once submitted, student has 7 years to complete coursework</a:t>
            </a:r>
          </a:p>
          <a:p>
            <a:pPr lvl="1">
              <a:buFont typeface="Arial" panose="020B0604020202020204" pitchFamily="34" charset="0"/>
              <a:buChar char="•"/>
            </a:pPr>
            <a:r>
              <a:rPr lang="en-US" altLang="en-US" sz="1867" dirty="0">
                <a:solidFill>
                  <a:srgbClr val="000000"/>
                </a:solidFill>
                <a:latin typeface="Times New Roman" panose="02020603050405020304" pitchFamily="18" charset="0"/>
                <a:ea typeface="ＭＳ Ｐゴシック" panose="020B0600070205080204" pitchFamily="34" charset="-128"/>
              </a:rPr>
              <a:t>Non-degree coursework is not covered under FAFSA or Scholarships</a:t>
            </a:r>
            <a:endParaRPr lang="en-US" altLang="en-US" sz="2133" dirty="0">
              <a:solidFill>
                <a:srgbClr val="000000"/>
              </a:solidFill>
              <a:latin typeface="Times New Roman" panose="02020603050405020304" pitchFamily="18" charset="0"/>
              <a:ea typeface="ＭＳ Ｐゴシック" panose="020B0600070205080204" pitchFamily="34" charset="-128"/>
            </a:endParaRPr>
          </a:p>
        </p:txBody>
      </p:sp>
      <p:grpSp>
        <p:nvGrpSpPr>
          <p:cNvPr id="91139" name="Group 6">
            <a:extLst>
              <a:ext uri="{FF2B5EF4-FFF2-40B4-BE49-F238E27FC236}">
                <a16:creationId xmlns:a16="http://schemas.microsoft.com/office/drawing/2014/main" id="{E7C5D714-CDA3-6C41-AB04-24800CB023F0}"/>
              </a:ext>
            </a:extLst>
          </p:cNvPr>
          <p:cNvGrpSpPr>
            <a:grpSpLocks/>
          </p:cNvGrpSpPr>
          <p:nvPr/>
        </p:nvGrpSpPr>
        <p:grpSpPr bwMode="auto">
          <a:xfrm>
            <a:off x="203200" y="203200"/>
            <a:ext cx="5149851" cy="1143000"/>
            <a:chOff x="152400" y="152400"/>
            <a:chExt cx="3862587" cy="857399"/>
          </a:xfrm>
        </p:grpSpPr>
        <p:pic>
          <p:nvPicPr>
            <p:cNvPr id="91140" name="Picture 7" descr="College-Education-H.eps">
              <a:extLst>
                <a:ext uri="{FF2B5EF4-FFF2-40B4-BE49-F238E27FC236}">
                  <a16:creationId xmlns:a16="http://schemas.microsoft.com/office/drawing/2014/main" id="{8C2B0485-90C2-FC44-A92D-0BACFD7E7FC9}"/>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41" name="Picture 8">
              <a:extLst>
                <a:ext uri="{FF2B5EF4-FFF2-40B4-BE49-F238E27FC236}">
                  <a16:creationId xmlns:a16="http://schemas.microsoft.com/office/drawing/2014/main" id="{7A83EA48-F3DD-BD47-A788-4159593E2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26571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22529" name="Group 6">
            <a:extLst>
              <a:ext uri="{FF2B5EF4-FFF2-40B4-BE49-F238E27FC236}">
                <a16:creationId xmlns:a16="http://schemas.microsoft.com/office/drawing/2014/main" id="{34AA9922-06F9-7546-95DE-693D51410736}"/>
              </a:ext>
            </a:extLst>
          </p:cNvPr>
          <p:cNvGrpSpPr>
            <a:grpSpLocks/>
          </p:cNvGrpSpPr>
          <p:nvPr/>
        </p:nvGrpSpPr>
        <p:grpSpPr bwMode="auto">
          <a:xfrm>
            <a:off x="203200" y="203200"/>
            <a:ext cx="5149851" cy="1143000"/>
            <a:chOff x="152400" y="152400"/>
            <a:chExt cx="3862587" cy="857399"/>
          </a:xfrm>
        </p:grpSpPr>
        <p:pic>
          <p:nvPicPr>
            <p:cNvPr id="22540" name="Picture 7" descr="College-Education-H.eps">
              <a:extLst>
                <a:ext uri="{FF2B5EF4-FFF2-40B4-BE49-F238E27FC236}">
                  <a16:creationId xmlns:a16="http://schemas.microsoft.com/office/drawing/2014/main" id="{3FC84105-734F-0644-861F-0DE3816392FA}"/>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41" name="Picture 8">
              <a:extLst>
                <a:ext uri="{FF2B5EF4-FFF2-40B4-BE49-F238E27FC236}">
                  <a16:creationId xmlns:a16="http://schemas.microsoft.com/office/drawing/2014/main" id="{DAA58A67-95B3-E145-AF93-B2EE844EB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2530" name="Title 1">
            <a:extLst>
              <a:ext uri="{FF2B5EF4-FFF2-40B4-BE49-F238E27FC236}">
                <a16:creationId xmlns:a16="http://schemas.microsoft.com/office/drawing/2014/main" id="{420DBE24-0F69-E74E-ACF8-9FAAFEBB9D36}"/>
              </a:ext>
            </a:extLst>
          </p:cNvPr>
          <p:cNvSpPr>
            <a:spLocks noGrp="1"/>
          </p:cNvSpPr>
          <p:nvPr>
            <p:ph type="title"/>
          </p:nvPr>
        </p:nvSpPr>
        <p:spPr>
          <a:xfrm>
            <a:off x="6987209" y="607948"/>
            <a:ext cx="4956526" cy="572923"/>
          </a:xfrm>
        </p:spPr>
        <p:txBody>
          <a:bodyPr>
            <a:normAutofit fontScale="90000"/>
          </a:bodyPr>
          <a:lstStyle/>
          <a:p>
            <a:r>
              <a:rPr lang="en-US" altLang="en-US" sz="3733">
                <a:latin typeface="Times New Roman" panose="02020603050405020304" pitchFamily="18" charset="0"/>
                <a:ea typeface="ＭＳ Ｐゴシック" panose="020B0600070205080204" pitchFamily="34" charset="-128"/>
              </a:rPr>
              <a:t>Strategic Priorities</a:t>
            </a:r>
          </a:p>
        </p:txBody>
      </p:sp>
      <p:grpSp>
        <p:nvGrpSpPr>
          <p:cNvPr id="22531" name="Group 3">
            <a:extLst>
              <a:ext uri="{FF2B5EF4-FFF2-40B4-BE49-F238E27FC236}">
                <a16:creationId xmlns:a16="http://schemas.microsoft.com/office/drawing/2014/main" id="{060DDA61-7F1A-F546-BCB0-AD55FDB5A1D9}"/>
              </a:ext>
            </a:extLst>
          </p:cNvPr>
          <p:cNvGrpSpPr>
            <a:grpSpLocks/>
          </p:cNvGrpSpPr>
          <p:nvPr/>
        </p:nvGrpSpPr>
        <p:grpSpPr bwMode="auto">
          <a:xfrm>
            <a:off x="1524000" y="2006600"/>
            <a:ext cx="9956800" cy="4408206"/>
            <a:chOff x="1371600" y="1504950"/>
            <a:chExt cx="7467600" cy="3306627"/>
          </a:xfrm>
        </p:grpSpPr>
        <p:graphicFrame>
          <p:nvGraphicFramePr>
            <p:cNvPr id="9" name="Diagram 8">
              <a:extLst>
                <a:ext uri="{FF2B5EF4-FFF2-40B4-BE49-F238E27FC236}">
                  <a16:creationId xmlns:a16="http://schemas.microsoft.com/office/drawing/2014/main" id="{FD5C1333-93AF-314B-A3A8-9AB2DDE0EACF}"/>
                </a:ext>
              </a:extLst>
            </p:cNvPr>
            <p:cNvGraphicFramePr/>
            <p:nvPr/>
          </p:nvGraphicFramePr>
          <p:xfrm>
            <a:off x="1371600" y="1733550"/>
            <a:ext cx="6705600" cy="297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536" name="TextBox 13">
              <a:extLst>
                <a:ext uri="{FF2B5EF4-FFF2-40B4-BE49-F238E27FC236}">
                  <a16:creationId xmlns:a16="http://schemas.microsoft.com/office/drawing/2014/main" id="{B30C953B-27B7-9B44-8231-446E0D0A7369}"/>
                </a:ext>
              </a:extLst>
            </p:cNvPr>
            <p:cNvSpPr txBox="1">
              <a:spLocks noChangeArrowheads="1"/>
            </p:cNvSpPr>
            <p:nvPr/>
          </p:nvSpPr>
          <p:spPr bwMode="auto">
            <a:xfrm>
              <a:off x="1524000" y="1504950"/>
              <a:ext cx="1752600" cy="93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67" b="1" u="sng">
                  <a:solidFill>
                    <a:srgbClr val="000000"/>
                  </a:solidFill>
                  <a:latin typeface="Times New Roman" panose="02020603050405020304" pitchFamily="18" charset="0"/>
                </a:rPr>
                <a:t>FSU</a:t>
              </a:r>
            </a:p>
            <a:p>
              <a:r>
                <a:rPr lang="en-US" altLang="en-US" sz="1867">
                  <a:solidFill>
                    <a:srgbClr val="000000"/>
                  </a:solidFill>
                  <a:latin typeface="Times New Roman" panose="02020603050405020304" pitchFamily="18" charset="0"/>
                </a:rPr>
                <a:t>Realizing the Full Potential of Diversity and Inclusion</a:t>
              </a:r>
            </a:p>
          </p:txBody>
        </p:sp>
        <p:sp>
          <p:nvSpPr>
            <p:cNvPr id="22537" name="TextBox 14">
              <a:extLst>
                <a:ext uri="{FF2B5EF4-FFF2-40B4-BE49-F238E27FC236}">
                  <a16:creationId xmlns:a16="http://schemas.microsoft.com/office/drawing/2014/main" id="{A5ED632C-FFA0-FD45-BBF7-A0D92EA4D875}"/>
                </a:ext>
              </a:extLst>
            </p:cNvPr>
            <p:cNvSpPr txBox="1">
              <a:spLocks noChangeArrowheads="1"/>
            </p:cNvSpPr>
            <p:nvPr/>
          </p:nvSpPr>
          <p:spPr bwMode="auto">
            <a:xfrm>
              <a:off x="6248400" y="1504950"/>
              <a:ext cx="2590800" cy="93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67" b="1" u="sng">
                  <a:solidFill>
                    <a:srgbClr val="000000"/>
                  </a:solidFill>
                  <a:latin typeface="Times New Roman" panose="02020603050405020304" pitchFamily="18" charset="0"/>
                </a:rPr>
                <a:t>COE</a:t>
              </a:r>
            </a:p>
            <a:p>
              <a:r>
                <a:rPr lang="en-US" altLang="en-US" sz="1867">
                  <a:solidFill>
                    <a:srgbClr val="000000"/>
                  </a:solidFill>
                  <a:latin typeface="Times New Roman" panose="02020603050405020304" pitchFamily="18" charset="0"/>
                </a:rPr>
                <a:t>Academic Quality &amp; Reputation</a:t>
              </a:r>
            </a:p>
            <a:p>
              <a:r>
                <a:rPr lang="en-US" altLang="en-US" sz="1867">
                  <a:solidFill>
                    <a:srgbClr val="000000"/>
                  </a:solidFill>
                  <a:latin typeface="Times New Roman" panose="02020603050405020304" pitchFamily="18" charset="0"/>
                </a:rPr>
                <a:t>Commitment of Continuous Innovation</a:t>
              </a:r>
            </a:p>
          </p:txBody>
        </p:sp>
        <p:sp>
          <p:nvSpPr>
            <p:cNvPr id="22538" name="TextBox 15">
              <a:extLst>
                <a:ext uri="{FF2B5EF4-FFF2-40B4-BE49-F238E27FC236}">
                  <a16:creationId xmlns:a16="http://schemas.microsoft.com/office/drawing/2014/main" id="{7FC1824D-2CDE-BA4C-9257-90B8BB173823}"/>
                </a:ext>
              </a:extLst>
            </p:cNvPr>
            <p:cNvSpPr txBox="1">
              <a:spLocks noChangeArrowheads="1"/>
            </p:cNvSpPr>
            <p:nvPr/>
          </p:nvSpPr>
          <p:spPr bwMode="auto">
            <a:xfrm>
              <a:off x="6248400" y="4095750"/>
              <a:ext cx="2514600" cy="7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67" b="1" u="sng">
                  <a:solidFill>
                    <a:srgbClr val="000000"/>
                  </a:solidFill>
                  <a:latin typeface="Times New Roman" panose="02020603050405020304" pitchFamily="18" charset="0"/>
                </a:rPr>
                <a:t>COE</a:t>
              </a:r>
            </a:p>
            <a:p>
              <a:r>
                <a:rPr lang="en-US" altLang="en-US" sz="1867">
                  <a:solidFill>
                    <a:srgbClr val="000000"/>
                  </a:solidFill>
                  <a:latin typeface="Times New Roman" panose="02020603050405020304" pitchFamily="18" charset="0"/>
                </a:rPr>
                <a:t>Partnership &amp; Community Engagement</a:t>
              </a:r>
            </a:p>
          </p:txBody>
        </p:sp>
        <p:sp>
          <p:nvSpPr>
            <p:cNvPr id="22539" name="Rectangle 2">
              <a:extLst>
                <a:ext uri="{FF2B5EF4-FFF2-40B4-BE49-F238E27FC236}">
                  <a16:creationId xmlns:a16="http://schemas.microsoft.com/office/drawing/2014/main" id="{F685190D-061C-DC42-8635-9F4DAE410380}"/>
                </a:ext>
              </a:extLst>
            </p:cNvPr>
            <p:cNvSpPr>
              <a:spLocks noChangeArrowheads="1"/>
            </p:cNvSpPr>
            <p:nvPr/>
          </p:nvSpPr>
          <p:spPr bwMode="auto">
            <a:xfrm>
              <a:off x="1524000" y="4095750"/>
              <a:ext cx="1447800" cy="7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67" b="1" u="sng">
                  <a:solidFill>
                    <a:srgbClr val="000000"/>
                  </a:solidFill>
                  <a:latin typeface="Times New Roman" panose="02020603050405020304" pitchFamily="18" charset="0"/>
                </a:rPr>
                <a:t>COE</a:t>
              </a:r>
              <a:r>
                <a:rPr lang="en-US" altLang="en-US" sz="1867" b="1">
                  <a:solidFill>
                    <a:srgbClr val="000000"/>
                  </a:solidFill>
                  <a:latin typeface="Times New Roman" panose="02020603050405020304" pitchFamily="18" charset="0"/>
                </a:rPr>
                <a:t> </a:t>
              </a:r>
            </a:p>
            <a:p>
              <a:r>
                <a:rPr lang="en-US" altLang="en-US" sz="1867">
                  <a:solidFill>
                    <a:srgbClr val="000000"/>
                  </a:solidFill>
                  <a:latin typeface="Times New Roman" panose="02020603050405020304" pitchFamily="18" charset="0"/>
                </a:rPr>
                <a:t>Diversity</a:t>
              </a:r>
            </a:p>
            <a:p>
              <a:r>
                <a:rPr lang="en-US" altLang="en-US" sz="1867">
                  <a:solidFill>
                    <a:srgbClr val="000000"/>
                  </a:solidFill>
                  <a:latin typeface="Times New Roman" panose="02020603050405020304" pitchFamily="18" charset="0"/>
                </a:rPr>
                <a:t>Social Justice </a:t>
              </a:r>
            </a:p>
          </p:txBody>
        </p:sp>
      </p:grpSp>
      <p:sp>
        <p:nvSpPr>
          <p:cNvPr id="17" name="Oval 16">
            <a:extLst>
              <a:ext uri="{FF2B5EF4-FFF2-40B4-BE49-F238E27FC236}">
                <a16:creationId xmlns:a16="http://schemas.microsoft.com/office/drawing/2014/main" id="{A118483F-9F78-AA4B-A067-EC0E48ECA4FB}"/>
              </a:ext>
            </a:extLst>
          </p:cNvPr>
          <p:cNvSpPr/>
          <p:nvPr/>
        </p:nvSpPr>
        <p:spPr>
          <a:xfrm>
            <a:off x="5080000" y="3835400"/>
            <a:ext cx="1625600" cy="914400"/>
          </a:xfrm>
          <a:prstGeom prst="ellipse">
            <a:avLst/>
          </a:prstGeom>
          <a:ln>
            <a:solidFill>
              <a:srgbClr val="FFFFFF"/>
            </a:solidFill>
          </a:ln>
          <a:effectLst>
            <a:innerShdw blurRad="63500" dist="50800" dir="8100000">
              <a:prstClr val="black">
                <a:alpha val="50000"/>
              </a:prstClr>
            </a:innerShdw>
          </a:effectLst>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867">
                <a:solidFill>
                  <a:srgbClr val="000000"/>
                </a:solidFill>
                <a:latin typeface="Times New Roman"/>
                <a:cs typeface="Times New Roman"/>
              </a:rPr>
              <a:t>Community Building</a:t>
            </a:r>
          </a:p>
        </p:txBody>
      </p:sp>
    </p:spTree>
    <p:extLst>
      <p:ext uri="{BB962C8B-B14F-4D97-AF65-F5344CB8AC3E}">
        <p14:creationId xmlns:p14="http://schemas.microsoft.com/office/powerpoint/2010/main" val="4056412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92161" name="Content Placeholder 1">
            <a:extLst>
              <a:ext uri="{FF2B5EF4-FFF2-40B4-BE49-F238E27FC236}">
                <a16:creationId xmlns:a16="http://schemas.microsoft.com/office/drawing/2014/main" id="{164CBE72-AA3F-3440-B913-5CD8CF45A01B}"/>
              </a:ext>
            </a:extLst>
          </p:cNvPr>
          <p:cNvSpPr>
            <a:spLocks noGrp="1"/>
          </p:cNvSpPr>
          <p:nvPr>
            <p:ph idx="1"/>
          </p:nvPr>
        </p:nvSpPr>
        <p:spPr>
          <a:xfrm>
            <a:off x="609600" y="2053168"/>
            <a:ext cx="10972800" cy="4525433"/>
          </a:xfrm>
        </p:spPr>
        <p:txBody>
          <a:bodyPr/>
          <a:lstStyle/>
          <a:p>
            <a:pPr marL="0" indent="0" algn="ctr">
              <a:buNone/>
            </a:pPr>
            <a:r>
              <a:rPr lang="en-US" altLang="en-US" sz="4000">
                <a:latin typeface="Times New Roman" panose="02020603050405020304" pitchFamily="18" charset="0"/>
                <a:ea typeface="ＭＳ Ｐゴシック" panose="020B0600070205080204" pitchFamily="34" charset="-128"/>
              </a:rPr>
              <a:t>Questions?</a:t>
            </a:r>
          </a:p>
          <a:p>
            <a:pPr marL="0" indent="0" algn="ctr">
              <a:buNone/>
            </a:pPr>
            <a:endParaRPr lang="en-US" altLang="en-US">
              <a:latin typeface="Times New Roman" panose="02020603050405020304" pitchFamily="18" charset="0"/>
              <a:ea typeface="ＭＳ Ｐゴシック" panose="020B0600070205080204" pitchFamily="34" charset="-128"/>
            </a:endParaRPr>
          </a:p>
          <a:p>
            <a:pPr marL="0" indent="0" algn="ctr">
              <a:buNone/>
            </a:pPr>
            <a:r>
              <a:rPr lang="en-US" altLang="en-US" sz="2667" err="1">
                <a:latin typeface="Times New Roman" panose="02020603050405020304" pitchFamily="18" charset="0"/>
                <a:ea typeface="ＭＳ Ｐゴシック" panose="020B0600070205080204" pitchFamily="34" charset="-128"/>
              </a:rPr>
              <a:t>ircertificate@coe.fsu.edu</a:t>
            </a:r>
            <a:br>
              <a:rPr lang="en-US" altLang="en-US" sz="2667">
                <a:latin typeface="Times New Roman" panose="02020603050405020304" pitchFamily="18" charset="0"/>
                <a:ea typeface="ＭＳ Ｐゴシック" panose="020B0600070205080204" pitchFamily="34" charset="-128"/>
              </a:rPr>
            </a:br>
            <a:endParaRPr lang="en-US" altLang="en-US" sz="2667">
              <a:latin typeface="Times New Roman" panose="02020603050405020304" pitchFamily="18" charset="0"/>
              <a:ea typeface="ＭＳ Ｐゴシック" panose="020B0600070205080204" pitchFamily="34" charset="-128"/>
            </a:endParaRPr>
          </a:p>
          <a:p>
            <a:pPr marL="0" indent="0" algn="ctr">
              <a:buNone/>
            </a:pPr>
            <a:r>
              <a:rPr lang="en-US" altLang="en-US" sz="2667" err="1">
                <a:latin typeface="Times New Roman" panose="02020603050405020304" pitchFamily="18" charset="0"/>
                <a:ea typeface="ＭＳ Ｐゴシック" panose="020B0600070205080204" pitchFamily="34" charset="-128"/>
              </a:rPr>
              <a:t>education.fsu.edu</a:t>
            </a:r>
            <a:r>
              <a:rPr lang="en-US" altLang="en-US" sz="2667">
                <a:latin typeface="Times New Roman" panose="02020603050405020304" pitchFamily="18" charset="0"/>
                <a:ea typeface="ＭＳ Ｐゴシック" panose="020B0600070205080204" pitchFamily="34" charset="-128"/>
              </a:rPr>
              <a:t>/</a:t>
            </a:r>
            <a:r>
              <a:rPr lang="en-US" altLang="en-US" sz="2667" err="1">
                <a:latin typeface="Times New Roman" panose="02020603050405020304" pitchFamily="18" charset="0"/>
                <a:ea typeface="ＭＳ Ｐゴシック" panose="020B0600070205080204" pitchFamily="34" charset="-128"/>
              </a:rPr>
              <a:t>ir</a:t>
            </a:r>
            <a:endParaRPr lang="en-US" altLang="en-US" sz="2667">
              <a:latin typeface="Times New Roman" panose="02020603050405020304" pitchFamily="18" charset="0"/>
              <a:ea typeface="ＭＳ Ｐゴシック" panose="020B0600070205080204" pitchFamily="34" charset="-128"/>
            </a:endParaRPr>
          </a:p>
        </p:txBody>
      </p:sp>
      <p:grpSp>
        <p:nvGrpSpPr>
          <p:cNvPr id="92162" name="Group 6">
            <a:extLst>
              <a:ext uri="{FF2B5EF4-FFF2-40B4-BE49-F238E27FC236}">
                <a16:creationId xmlns:a16="http://schemas.microsoft.com/office/drawing/2014/main" id="{1B1E6376-CF5A-9446-82B6-BE5F0154B2BE}"/>
              </a:ext>
            </a:extLst>
          </p:cNvPr>
          <p:cNvGrpSpPr>
            <a:grpSpLocks/>
          </p:cNvGrpSpPr>
          <p:nvPr/>
        </p:nvGrpSpPr>
        <p:grpSpPr bwMode="auto">
          <a:xfrm>
            <a:off x="203200" y="203200"/>
            <a:ext cx="5149851" cy="1143000"/>
            <a:chOff x="152400" y="152400"/>
            <a:chExt cx="3862587" cy="857399"/>
          </a:xfrm>
        </p:grpSpPr>
        <p:pic>
          <p:nvPicPr>
            <p:cNvPr id="92163" name="Picture 7" descr="College-Education-H.eps">
              <a:extLst>
                <a:ext uri="{FF2B5EF4-FFF2-40B4-BE49-F238E27FC236}">
                  <a16:creationId xmlns:a16="http://schemas.microsoft.com/office/drawing/2014/main" id="{063BCCB2-1E9E-1747-95C9-6E4AA69012C9}"/>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64" name="Picture 8">
              <a:extLst>
                <a:ext uri="{FF2B5EF4-FFF2-40B4-BE49-F238E27FC236}">
                  <a16:creationId xmlns:a16="http://schemas.microsoft.com/office/drawing/2014/main" id="{1E6148B2-E217-634A-8A54-5DDCD5ED7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8801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93185" name="Group 6">
            <a:extLst>
              <a:ext uri="{FF2B5EF4-FFF2-40B4-BE49-F238E27FC236}">
                <a16:creationId xmlns:a16="http://schemas.microsoft.com/office/drawing/2014/main" id="{5736AC69-380D-8740-9025-8A860C0E3E08}"/>
              </a:ext>
            </a:extLst>
          </p:cNvPr>
          <p:cNvGrpSpPr>
            <a:grpSpLocks/>
          </p:cNvGrpSpPr>
          <p:nvPr/>
        </p:nvGrpSpPr>
        <p:grpSpPr bwMode="auto">
          <a:xfrm>
            <a:off x="203200" y="203200"/>
            <a:ext cx="5149851" cy="1143000"/>
            <a:chOff x="152400" y="152400"/>
            <a:chExt cx="3862587" cy="857399"/>
          </a:xfrm>
        </p:grpSpPr>
        <p:pic>
          <p:nvPicPr>
            <p:cNvPr id="93188" name="Picture 7" descr="College-Education-H.eps">
              <a:extLst>
                <a:ext uri="{FF2B5EF4-FFF2-40B4-BE49-F238E27FC236}">
                  <a16:creationId xmlns:a16="http://schemas.microsoft.com/office/drawing/2014/main" id="{C0CC2B3A-7254-D544-81DA-9B10BDD16D15}"/>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189" name="Picture 8">
              <a:extLst>
                <a:ext uri="{FF2B5EF4-FFF2-40B4-BE49-F238E27FC236}">
                  <a16:creationId xmlns:a16="http://schemas.microsoft.com/office/drawing/2014/main" id="{2AA84864-8FE2-254D-84EB-E08C8B287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3186" name="Content Placeholder 2">
            <a:extLst>
              <a:ext uri="{FF2B5EF4-FFF2-40B4-BE49-F238E27FC236}">
                <a16:creationId xmlns:a16="http://schemas.microsoft.com/office/drawing/2014/main" id="{79091B87-DD03-E64D-93C0-44ED1F4BF5F9}"/>
              </a:ext>
            </a:extLst>
          </p:cNvPr>
          <p:cNvSpPr>
            <a:spLocks noGrp="1"/>
          </p:cNvSpPr>
          <p:nvPr>
            <p:ph idx="1"/>
          </p:nvPr>
        </p:nvSpPr>
        <p:spPr>
          <a:xfrm>
            <a:off x="2387600" y="1612075"/>
            <a:ext cx="7416800" cy="1219200"/>
          </a:xfrm>
        </p:spPr>
        <p:txBody>
          <a:bodyPr/>
          <a:lstStyle/>
          <a:p>
            <a:pPr marL="0" indent="0" algn="ctr">
              <a:buNone/>
            </a:pPr>
            <a:r>
              <a:rPr lang="en-US" altLang="en-US" sz="3733" dirty="0">
                <a:solidFill>
                  <a:srgbClr val="000000"/>
                </a:solidFill>
                <a:latin typeface="Times New Roman" panose="02020603050405020304" pitchFamily="18" charset="0"/>
                <a:ea typeface="ＭＳ Ｐゴシック" panose="020B0600070205080204" pitchFamily="34" charset="-128"/>
              </a:rPr>
              <a:t>Online Doctor of Education (Ed.D.) in Education Leadership and Policy</a:t>
            </a:r>
            <a:endParaRPr lang="en-US" altLang="en-US" sz="2667" i="1" dirty="0">
              <a:solidFill>
                <a:srgbClr val="000000"/>
              </a:solidFill>
              <a:latin typeface="Times New Roman" panose="02020603050405020304" pitchFamily="18" charset="0"/>
              <a:ea typeface="ＭＳ Ｐゴシック" panose="020B0600070205080204" pitchFamily="34" charset="-128"/>
            </a:endParaRPr>
          </a:p>
        </p:txBody>
      </p:sp>
      <p:sp>
        <p:nvSpPr>
          <p:cNvPr id="93187" name="Content Placeholder 2">
            <a:extLst>
              <a:ext uri="{FF2B5EF4-FFF2-40B4-BE49-F238E27FC236}">
                <a16:creationId xmlns:a16="http://schemas.microsoft.com/office/drawing/2014/main" id="{44D6523A-3DD6-564C-8A53-C3C9D7D6A2DB}"/>
              </a:ext>
            </a:extLst>
          </p:cNvPr>
          <p:cNvSpPr txBox="1">
            <a:spLocks/>
          </p:cNvSpPr>
          <p:nvPr/>
        </p:nvSpPr>
        <p:spPr bwMode="auto">
          <a:xfrm>
            <a:off x="914400" y="3429000"/>
            <a:ext cx="10363200" cy="233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dirty="0">
                <a:latin typeface="Times New Roman"/>
                <a:ea typeface="ＭＳ Ｐゴシック"/>
                <a:cs typeface="Times New Roman"/>
              </a:rPr>
              <a:t>Prepares experienced educational practitioners to become scholar-practitioners and leaders in their local contexts and beyond </a:t>
            </a:r>
          </a:p>
          <a:p>
            <a:pPr>
              <a:buFont typeface="Arial" panose="020B0604020202020204" pitchFamily="34" charset="0"/>
              <a:buChar char="•"/>
            </a:pPr>
            <a:r>
              <a:rPr lang="en-US" altLang="en-US" dirty="0">
                <a:latin typeface="Times New Roman"/>
                <a:ea typeface="ＭＳ Ｐゴシック"/>
                <a:cs typeface="Times New Roman"/>
              </a:rPr>
              <a:t>3-year program culminating with the Dissertation in Practice</a:t>
            </a:r>
          </a:p>
          <a:p>
            <a:pPr>
              <a:buFont typeface="Arial" panose="020B0604020202020204" pitchFamily="34" charset="0"/>
              <a:buChar char="•"/>
            </a:pPr>
            <a:r>
              <a:rPr lang="en-US" altLang="en-US" dirty="0">
                <a:latin typeface="Times New Roman"/>
                <a:ea typeface="ＭＳ Ｐゴシック"/>
                <a:cs typeface="Times New Roman"/>
              </a:rPr>
              <a:t>Fully online with a 3-day Summer Institute in Tallahassee, Florida each summer</a:t>
            </a:r>
          </a:p>
          <a:p>
            <a:pPr>
              <a:buFont typeface="Arial" panose="020B0604020202020204" pitchFamily="34" charset="0"/>
              <a:buChar char="•"/>
            </a:pPr>
            <a:r>
              <a:rPr lang="en-US" altLang="en-US" dirty="0">
                <a:latin typeface="Times New Roman"/>
                <a:ea typeface="ＭＳ Ｐゴシック"/>
                <a:cs typeface="Times New Roman"/>
              </a:rPr>
              <a:t>Summer (May) start with February 1st application deadline</a:t>
            </a:r>
          </a:p>
          <a:p>
            <a:pPr>
              <a:spcBef>
                <a:spcPct val="20000"/>
              </a:spcBef>
              <a:buFont typeface="Arial" panose="020B0604020202020204" pitchFamily="34" charset="0"/>
              <a:buChar char="•"/>
            </a:pPr>
            <a:endParaRPr lang="en-US" altLang="en-US" sz="1867"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04061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2F13E5E4-461B-1B43-9FB5-EB75F4224347}"/>
              </a:ext>
            </a:extLst>
          </p:cNvPr>
          <p:cNvSpPr>
            <a:spLocks noGrp="1"/>
          </p:cNvSpPr>
          <p:nvPr>
            <p:ph type="title"/>
          </p:nvPr>
        </p:nvSpPr>
        <p:spPr>
          <a:xfrm>
            <a:off x="609600" y="1168400"/>
            <a:ext cx="10972800" cy="1143000"/>
          </a:xfrm>
        </p:spPr>
        <p:txBody>
          <a:bodyPr/>
          <a:lstStyle/>
          <a:p>
            <a:pPr algn="ctr"/>
            <a:r>
              <a:rPr lang="en-US" altLang="en-US" sz="3733">
                <a:latin typeface="Times New Roman" panose="02020603050405020304" pitchFamily="18" charset="0"/>
                <a:ea typeface="ＭＳ Ｐゴシック" panose="020B0600070205080204" pitchFamily="34" charset="-128"/>
              </a:rPr>
              <a:t>Admissions Requirements</a:t>
            </a:r>
          </a:p>
        </p:txBody>
      </p:sp>
      <p:sp>
        <p:nvSpPr>
          <p:cNvPr id="95234" name="Content Placeholder 2">
            <a:extLst>
              <a:ext uri="{FF2B5EF4-FFF2-40B4-BE49-F238E27FC236}">
                <a16:creationId xmlns:a16="http://schemas.microsoft.com/office/drawing/2014/main" id="{63C53D18-553C-D646-B99F-8B9B07D26B59}"/>
              </a:ext>
            </a:extLst>
          </p:cNvPr>
          <p:cNvSpPr>
            <a:spLocks noGrp="1"/>
          </p:cNvSpPr>
          <p:nvPr>
            <p:ph idx="1"/>
          </p:nvPr>
        </p:nvSpPr>
        <p:spPr>
          <a:xfrm>
            <a:off x="812800" y="2129460"/>
            <a:ext cx="10566400" cy="4451349"/>
          </a:xfrm>
        </p:spPr>
        <p:txBody>
          <a:bodyPr vert="horz" lIns="91440" tIns="45720" rIns="91440" bIns="45720" rtlCol="0" anchor="t">
            <a:normAutofit/>
          </a:bodyPr>
          <a:lstStyle/>
          <a:p>
            <a:r>
              <a:rPr lang="en-US" altLang="en-US" sz="2400" dirty="0">
                <a:latin typeface="Times New Roman"/>
                <a:ea typeface="ＭＳ Ｐゴシック"/>
                <a:cs typeface="Times New Roman"/>
              </a:rPr>
              <a:t>Statement of purpose (~1000 words) must highlight work as a practitioner, explain the decision for Ed.D. pursuit, and outline a potential problem of practice they would like to examine as part of their Dissertation in Practice.</a:t>
            </a:r>
          </a:p>
          <a:p>
            <a:r>
              <a:rPr lang="en-US" altLang="en-US" sz="2400" dirty="0">
                <a:latin typeface="Times New Roman"/>
                <a:ea typeface="ＭＳ Ｐゴシック"/>
                <a:cs typeface="Times New Roman"/>
              </a:rPr>
              <a:t>Letters of recommendation (3 required) </a:t>
            </a:r>
          </a:p>
          <a:p>
            <a:r>
              <a:rPr lang="en-US" altLang="en-US" sz="2400" dirty="0">
                <a:latin typeface="Times New Roman"/>
                <a:ea typeface="ＭＳ Ｐゴシック"/>
                <a:cs typeface="Times New Roman"/>
              </a:rPr>
              <a:t>Résumé/Curriculum Vitae</a:t>
            </a:r>
          </a:p>
          <a:p>
            <a:r>
              <a:rPr lang="en-US" altLang="en-US" sz="2400" dirty="0">
                <a:latin typeface="Times New Roman"/>
                <a:ea typeface="ＭＳ Ｐゴシック"/>
                <a:cs typeface="Times New Roman"/>
              </a:rPr>
              <a:t>Official transcripts; must include all colleges attended</a:t>
            </a:r>
          </a:p>
          <a:p>
            <a:r>
              <a:rPr lang="en-US" altLang="en-US" sz="2400" dirty="0">
                <a:latin typeface="Times New Roman"/>
                <a:ea typeface="ＭＳ Ｐゴシック"/>
                <a:cs typeface="Times New Roman"/>
              </a:rPr>
              <a:t>Graduate degree with at least a 3.5 GPA </a:t>
            </a:r>
          </a:p>
          <a:p>
            <a:r>
              <a:rPr lang="en-US" altLang="en-US" sz="2400" dirty="0">
                <a:latin typeface="Times New Roman"/>
                <a:ea typeface="ＭＳ Ｐゴシック"/>
                <a:cs typeface="Times New Roman"/>
              </a:rPr>
              <a:t>GRE scores (149V/147Q/3.5A) or waive the GRE requirement with</a:t>
            </a:r>
          </a:p>
          <a:p>
            <a:pPr lvl="1"/>
            <a:r>
              <a:rPr lang="en-US" altLang="en-US" sz="2000" dirty="0">
                <a:latin typeface="Times New Roman"/>
                <a:ea typeface="ＭＳ Ｐゴシック"/>
                <a:cs typeface="Times New Roman"/>
              </a:rPr>
              <a:t>10 years of professional experience</a:t>
            </a:r>
            <a:r>
              <a:rPr lang="en-US" altLang="en-US" sz="2000" b="1" dirty="0">
                <a:latin typeface="Times New Roman"/>
                <a:ea typeface="ＭＳ Ｐゴシック"/>
                <a:cs typeface="Times New Roman"/>
              </a:rPr>
              <a:t> </a:t>
            </a:r>
            <a:r>
              <a:rPr lang="en-US" altLang="en-US" sz="2000" b="1" dirty="0">
                <a:solidFill>
                  <a:srgbClr val="C00000"/>
                </a:solidFill>
                <a:latin typeface="Times New Roman"/>
                <a:ea typeface="ＭＳ Ｐゴシック"/>
                <a:cs typeface="Times New Roman"/>
              </a:rPr>
              <a:t>or </a:t>
            </a:r>
            <a:r>
              <a:rPr lang="en-US" altLang="en-US" sz="1600" b="1" dirty="0">
                <a:latin typeface="Times New Roman"/>
                <a:ea typeface="ＭＳ Ｐゴシック"/>
                <a:cs typeface="Times New Roman"/>
              </a:rPr>
              <a:t>	</a:t>
            </a:r>
          </a:p>
          <a:p>
            <a:pPr lvl="1"/>
            <a:r>
              <a:rPr lang="en-US" altLang="en-US" sz="2000" dirty="0">
                <a:latin typeface="Times New Roman"/>
                <a:ea typeface="ＭＳ Ｐゴシック"/>
                <a:cs typeface="Times New Roman"/>
              </a:rPr>
              <a:t>a completed doctorate degree with a 3.0 </a:t>
            </a:r>
            <a:r>
              <a:rPr lang="en-US" altLang="en-US" sz="2000" b="1" dirty="0">
                <a:solidFill>
                  <a:srgbClr val="C00000"/>
                </a:solidFill>
                <a:latin typeface="Times New Roman"/>
                <a:ea typeface="ＭＳ Ｐゴシック"/>
                <a:cs typeface="Times New Roman"/>
              </a:rPr>
              <a:t>or</a:t>
            </a:r>
          </a:p>
          <a:p>
            <a:pPr lvl="1"/>
            <a:r>
              <a:rPr lang="en-US" altLang="en-US" sz="2000" dirty="0">
                <a:latin typeface="Times New Roman"/>
                <a:ea typeface="ＭＳ Ｐゴシック"/>
                <a:cs typeface="Times New Roman"/>
              </a:rPr>
              <a:t> a completed master</a:t>
            </a:r>
            <a:r>
              <a:rPr lang="ja-JP" altLang="en-US" sz="2000" dirty="0">
                <a:latin typeface="Times New Roman"/>
                <a:ea typeface="ＭＳ Ｐゴシック"/>
                <a:cs typeface="Times New Roman"/>
              </a:rPr>
              <a:t>’</a:t>
            </a:r>
            <a:r>
              <a:rPr lang="en-US" altLang="ja-JP" sz="2000" dirty="0">
                <a:latin typeface="Times New Roman"/>
                <a:ea typeface="ＭＳ Ｐゴシック"/>
                <a:cs typeface="Times New Roman"/>
              </a:rPr>
              <a:t>s or specialist degree with a 3.75</a:t>
            </a:r>
          </a:p>
          <a:p>
            <a:endParaRPr lang="en-US" altLang="en-US" sz="2400" dirty="0">
              <a:latin typeface="Times New Roman" panose="02020603050405020304" pitchFamily="18" charset="0"/>
              <a:ea typeface="ＭＳ Ｐゴシック" panose="020B0600070205080204" pitchFamily="34" charset="-128"/>
            </a:endParaRPr>
          </a:p>
        </p:txBody>
      </p:sp>
      <p:grpSp>
        <p:nvGrpSpPr>
          <p:cNvPr id="95235" name="Group 6">
            <a:extLst>
              <a:ext uri="{FF2B5EF4-FFF2-40B4-BE49-F238E27FC236}">
                <a16:creationId xmlns:a16="http://schemas.microsoft.com/office/drawing/2014/main" id="{81468369-AAAD-5843-8AAD-273FE0775CF7}"/>
              </a:ext>
            </a:extLst>
          </p:cNvPr>
          <p:cNvGrpSpPr>
            <a:grpSpLocks/>
          </p:cNvGrpSpPr>
          <p:nvPr/>
        </p:nvGrpSpPr>
        <p:grpSpPr bwMode="auto">
          <a:xfrm>
            <a:off x="203200" y="203200"/>
            <a:ext cx="5149851" cy="1143000"/>
            <a:chOff x="152400" y="152400"/>
            <a:chExt cx="3862587" cy="857399"/>
          </a:xfrm>
        </p:grpSpPr>
        <p:pic>
          <p:nvPicPr>
            <p:cNvPr id="95236" name="Picture 7" descr="College-Education-H.eps">
              <a:extLst>
                <a:ext uri="{FF2B5EF4-FFF2-40B4-BE49-F238E27FC236}">
                  <a16:creationId xmlns:a16="http://schemas.microsoft.com/office/drawing/2014/main" id="{869C25CF-2CC6-784B-8B5F-603B69237081}"/>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37" name="Picture 8">
              <a:extLst>
                <a:ext uri="{FF2B5EF4-FFF2-40B4-BE49-F238E27FC236}">
                  <a16:creationId xmlns:a16="http://schemas.microsoft.com/office/drawing/2014/main" id="{AFF4C271-DE1A-1A49-9716-9ECC71A6D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427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CFB6630D-5BFF-0743-A785-15A6043ACE3E}"/>
              </a:ext>
            </a:extLst>
          </p:cNvPr>
          <p:cNvSpPr>
            <a:spLocks noGrp="1"/>
          </p:cNvSpPr>
          <p:nvPr>
            <p:ph type="title"/>
          </p:nvPr>
        </p:nvSpPr>
        <p:spPr>
          <a:xfrm>
            <a:off x="609600" y="1371600"/>
            <a:ext cx="10972800" cy="1143000"/>
          </a:xfrm>
        </p:spPr>
        <p:txBody>
          <a:bodyPr/>
          <a:lstStyle/>
          <a:p>
            <a:pPr algn="ctr"/>
            <a:r>
              <a:rPr lang="en-US" altLang="en-US" sz="3733">
                <a:latin typeface="Times New Roman" panose="02020603050405020304" pitchFamily="18" charset="0"/>
                <a:ea typeface="ＭＳ Ｐゴシック" panose="020B0600070205080204" pitchFamily="34" charset="-128"/>
              </a:rPr>
              <a:t>Course Requirements</a:t>
            </a:r>
          </a:p>
        </p:txBody>
      </p:sp>
      <p:sp>
        <p:nvSpPr>
          <p:cNvPr id="96258" name="Content Placeholder 2">
            <a:extLst>
              <a:ext uri="{FF2B5EF4-FFF2-40B4-BE49-F238E27FC236}">
                <a16:creationId xmlns:a16="http://schemas.microsoft.com/office/drawing/2014/main" id="{838D9161-EA30-EC42-9446-3AAF24E2F06E}"/>
              </a:ext>
            </a:extLst>
          </p:cNvPr>
          <p:cNvSpPr>
            <a:spLocks noGrp="1"/>
          </p:cNvSpPr>
          <p:nvPr>
            <p:ph idx="1"/>
          </p:nvPr>
        </p:nvSpPr>
        <p:spPr>
          <a:xfrm>
            <a:off x="609600" y="2717800"/>
            <a:ext cx="10972800" cy="3403600"/>
          </a:xfrm>
        </p:spPr>
        <p:txBody>
          <a:bodyPr vert="horz" lIns="91440" tIns="45720" rIns="91440" bIns="45720" rtlCol="0" anchor="t">
            <a:normAutofit/>
          </a:bodyPr>
          <a:lstStyle/>
          <a:p>
            <a:r>
              <a:rPr lang="en-US" altLang="en-US" sz="2400">
                <a:latin typeface="Times New Roman"/>
                <a:ea typeface="ＭＳ Ｐゴシック"/>
                <a:cs typeface="Times New Roman"/>
              </a:rPr>
              <a:t>69 hours</a:t>
            </a:r>
          </a:p>
          <a:p>
            <a:pPr lvl="1"/>
            <a:r>
              <a:rPr lang="en-US" altLang="en-US">
                <a:latin typeface="Times New Roman"/>
                <a:ea typeface="ＭＳ Ｐゴシック"/>
                <a:cs typeface="Times New Roman"/>
              </a:rPr>
              <a:t>45 hours of coursework (6 fall/spring, 9 summer)</a:t>
            </a:r>
          </a:p>
          <a:p>
            <a:pPr lvl="1"/>
            <a:r>
              <a:rPr lang="en-US" altLang="en-US">
                <a:latin typeface="Times New Roman"/>
                <a:ea typeface="ＭＳ Ｐゴシック"/>
                <a:cs typeface="Times New Roman"/>
              </a:rPr>
              <a:t>24 hours of dissertation credits</a:t>
            </a:r>
          </a:p>
          <a:p>
            <a:r>
              <a:rPr lang="en-US" altLang="en-US" sz="2400">
                <a:latin typeface="Times New Roman"/>
                <a:ea typeface="ＭＳ Ｐゴシック"/>
                <a:cs typeface="Times New Roman"/>
              </a:rPr>
              <a:t>With a strong emphasis on policy, coursework is clustered into 3 areas: </a:t>
            </a:r>
            <a:endParaRPr lang="en-US" altLang="en-US">
              <a:latin typeface="Times New Roman" panose="02020603050405020304" pitchFamily="18" charset="0"/>
              <a:ea typeface="ＭＳ Ｐゴシック" panose="020B0600070205080204" pitchFamily="34" charset="-128"/>
              <a:cs typeface="Times New Roman"/>
            </a:endParaRPr>
          </a:p>
          <a:p>
            <a:pPr lvl="1"/>
            <a:r>
              <a:rPr lang="en-US" altLang="en-US">
                <a:latin typeface="Times New Roman"/>
                <a:ea typeface="ＭＳ Ｐゴシック"/>
                <a:cs typeface="Times New Roman"/>
              </a:rPr>
              <a:t>Educational Foundations and Policy (K-12 or HE) </a:t>
            </a:r>
            <a:endParaRPr lang="en-US" altLang="en-US">
              <a:latin typeface="Times New Roman" panose="02020603050405020304" pitchFamily="18" charset="0"/>
              <a:ea typeface="ＭＳ Ｐゴシック" panose="020B0600070205080204" pitchFamily="34" charset="-128"/>
              <a:cs typeface="Times New Roman"/>
            </a:endParaRPr>
          </a:p>
          <a:p>
            <a:pPr lvl="1"/>
            <a:r>
              <a:rPr lang="en-US" altLang="en-US">
                <a:latin typeface="Times New Roman"/>
                <a:ea typeface="ＭＳ Ｐゴシック"/>
                <a:cs typeface="Times New Roman"/>
              </a:rPr>
              <a:t>Methodological Approaches</a:t>
            </a:r>
          </a:p>
          <a:p>
            <a:pPr lvl="1"/>
            <a:r>
              <a:rPr lang="en-US" altLang="en-US">
                <a:latin typeface="Times New Roman"/>
                <a:ea typeface="ＭＳ Ｐゴシック"/>
                <a:cs typeface="Times New Roman"/>
              </a:rPr>
              <a:t>Intensive Academic Immersion Experiences </a:t>
            </a:r>
            <a:endParaRPr lang="en-US" altLang="en-US">
              <a:latin typeface="Times New Roman" panose="02020603050405020304" pitchFamily="18" charset="0"/>
              <a:ea typeface="ＭＳ Ｐゴシック" panose="020B0600070205080204" pitchFamily="34" charset="-128"/>
              <a:cs typeface="Times New Roman"/>
            </a:endParaRPr>
          </a:p>
        </p:txBody>
      </p:sp>
      <p:grpSp>
        <p:nvGrpSpPr>
          <p:cNvPr id="96259" name="Group 6">
            <a:extLst>
              <a:ext uri="{FF2B5EF4-FFF2-40B4-BE49-F238E27FC236}">
                <a16:creationId xmlns:a16="http://schemas.microsoft.com/office/drawing/2014/main" id="{BCEAAFF0-004A-8140-A69A-3E1D9AA7C99A}"/>
              </a:ext>
            </a:extLst>
          </p:cNvPr>
          <p:cNvGrpSpPr>
            <a:grpSpLocks/>
          </p:cNvGrpSpPr>
          <p:nvPr/>
        </p:nvGrpSpPr>
        <p:grpSpPr bwMode="auto">
          <a:xfrm>
            <a:off x="203200" y="203200"/>
            <a:ext cx="5149851" cy="1143000"/>
            <a:chOff x="152400" y="152400"/>
            <a:chExt cx="3862587" cy="857399"/>
          </a:xfrm>
        </p:grpSpPr>
        <p:pic>
          <p:nvPicPr>
            <p:cNvPr id="96260" name="Picture 7" descr="College-Education-H.eps">
              <a:extLst>
                <a:ext uri="{FF2B5EF4-FFF2-40B4-BE49-F238E27FC236}">
                  <a16:creationId xmlns:a16="http://schemas.microsoft.com/office/drawing/2014/main" id="{961D0395-E2F2-A64E-9A6B-71857B2F0E6D}"/>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261" name="Picture 8">
              <a:extLst>
                <a:ext uri="{FF2B5EF4-FFF2-40B4-BE49-F238E27FC236}">
                  <a16:creationId xmlns:a16="http://schemas.microsoft.com/office/drawing/2014/main" id="{2A537C90-FEE2-5A44-9CC6-7C29C4871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68491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5173AB74-EACE-B649-9AD3-604F661A2B88}"/>
              </a:ext>
            </a:extLst>
          </p:cNvPr>
          <p:cNvSpPr>
            <a:spLocks noGrp="1"/>
          </p:cNvSpPr>
          <p:nvPr>
            <p:ph type="title"/>
          </p:nvPr>
        </p:nvSpPr>
        <p:spPr>
          <a:xfrm>
            <a:off x="609600" y="1540933"/>
            <a:ext cx="10972800" cy="1143000"/>
          </a:xfrm>
        </p:spPr>
        <p:txBody>
          <a:bodyPr/>
          <a:lstStyle/>
          <a:p>
            <a:pPr algn="ctr"/>
            <a:r>
              <a:rPr lang="en-US" altLang="en-US" sz="3733">
                <a:latin typeface="Times New Roman" panose="02020603050405020304" pitchFamily="18" charset="0"/>
                <a:ea typeface="ＭＳ Ｐゴシック" panose="020B0600070205080204" pitchFamily="34" charset="-128"/>
              </a:rPr>
              <a:t>Dissertation in Practice </a:t>
            </a:r>
          </a:p>
        </p:txBody>
      </p:sp>
      <p:sp>
        <p:nvSpPr>
          <p:cNvPr id="97282" name="Content Placeholder 2">
            <a:extLst>
              <a:ext uri="{FF2B5EF4-FFF2-40B4-BE49-F238E27FC236}">
                <a16:creationId xmlns:a16="http://schemas.microsoft.com/office/drawing/2014/main" id="{2D746367-9820-A342-BE2F-58AD3609F9A2}"/>
              </a:ext>
            </a:extLst>
          </p:cNvPr>
          <p:cNvSpPr>
            <a:spLocks noGrp="1"/>
          </p:cNvSpPr>
          <p:nvPr>
            <p:ph idx="1"/>
          </p:nvPr>
        </p:nvSpPr>
        <p:spPr>
          <a:xfrm>
            <a:off x="609600" y="2865968"/>
            <a:ext cx="10972800" cy="4525433"/>
          </a:xfrm>
        </p:spPr>
        <p:txBody>
          <a:bodyPr vert="horz" lIns="91440" tIns="45720" rIns="91440" bIns="45720" rtlCol="0" anchor="t">
            <a:normAutofit/>
          </a:bodyPr>
          <a:lstStyle/>
          <a:p>
            <a:pPr marL="0" indent="0">
              <a:buNone/>
            </a:pPr>
            <a:r>
              <a:rPr lang="en-US" altLang="en-US" sz="2650">
                <a:latin typeface="Times New Roman"/>
                <a:ea typeface="ＭＳ Ｐゴシック"/>
                <a:cs typeface="Times New Roman"/>
              </a:rPr>
              <a:t>The Dissertation in Practice (</a:t>
            </a:r>
            <a:r>
              <a:rPr lang="en-US" altLang="en-US" sz="2650" err="1">
                <a:latin typeface="Times New Roman"/>
                <a:ea typeface="ＭＳ Ｐゴシック"/>
                <a:cs typeface="Times New Roman"/>
              </a:rPr>
              <a:t>DiP</a:t>
            </a:r>
            <a:r>
              <a:rPr lang="en-US" altLang="en-US" sz="2650">
                <a:latin typeface="Times New Roman"/>
                <a:ea typeface="ＭＳ Ｐゴシック"/>
                <a:cs typeface="Times New Roman"/>
              </a:rPr>
              <a:t>) is the culminating project of the ELPS EdD program. The </a:t>
            </a:r>
            <a:r>
              <a:rPr lang="en-US" altLang="en-US" sz="2650" err="1">
                <a:latin typeface="Times New Roman"/>
                <a:ea typeface="ＭＳ Ｐゴシック"/>
                <a:cs typeface="Times New Roman"/>
              </a:rPr>
              <a:t>DiP</a:t>
            </a:r>
            <a:r>
              <a:rPr lang="en-US" altLang="en-US" sz="2650">
                <a:latin typeface="Times New Roman"/>
                <a:ea typeface="ＭＳ Ｐゴシック"/>
                <a:cs typeface="Times New Roman"/>
              </a:rPr>
              <a:t>:</a:t>
            </a:r>
          </a:p>
          <a:p>
            <a:r>
              <a:rPr lang="en-US" altLang="ja-JP" sz="2650">
                <a:latin typeface="Times New Roman"/>
                <a:ea typeface="ＭＳ Ｐゴシック"/>
                <a:cs typeface="Times New Roman"/>
              </a:rPr>
              <a:t>Consists of empirical research focused on </a:t>
            </a:r>
            <a:r>
              <a:rPr lang="en-US" sz="2650">
                <a:latin typeface="Times New Roman"/>
                <a:ea typeface="ＭＳ Ｐゴシック"/>
                <a:cs typeface="Times New Roman"/>
              </a:rPr>
              <a:t>addressing a problem of practice in the student</a:t>
            </a:r>
            <a:r>
              <a:rPr lang="ja-JP" altLang="en-US" sz="2650">
                <a:latin typeface="Times New Roman"/>
                <a:ea typeface="ＭＳ Ｐゴシック"/>
                <a:cs typeface="Times New Roman"/>
              </a:rPr>
              <a:t>’</a:t>
            </a:r>
            <a:r>
              <a:rPr lang="en-US" sz="2650">
                <a:latin typeface="Times New Roman"/>
                <a:ea typeface="ＭＳ Ｐゴシック"/>
                <a:cs typeface="Times New Roman"/>
              </a:rPr>
              <a:t>s local context</a:t>
            </a:r>
            <a:endParaRPr lang="en-US" altLang="ja-JP" sz="2650">
              <a:latin typeface="Times New Roman"/>
              <a:ea typeface="ＭＳ Ｐゴシック"/>
              <a:cs typeface="Times New Roman"/>
            </a:endParaRPr>
          </a:p>
          <a:p>
            <a:r>
              <a:rPr lang="en-US" altLang="en-US" sz="2650">
                <a:latin typeface="Times New Roman"/>
                <a:ea typeface="ＭＳ Ｐゴシック"/>
                <a:cs typeface="Times New Roman"/>
              </a:rPr>
              <a:t>Has elements embedded in coursework throughout the program</a:t>
            </a:r>
          </a:p>
          <a:p>
            <a:endParaRPr lang="en-US" altLang="en-US" sz="2650">
              <a:latin typeface="Times New Roman" panose="02020603050405020304" pitchFamily="18" charset="0"/>
              <a:ea typeface="ＭＳ Ｐゴシック" panose="020B0600070205080204" pitchFamily="34" charset="-128"/>
              <a:cs typeface="Times New Roman"/>
            </a:endParaRPr>
          </a:p>
          <a:p>
            <a:endParaRPr lang="en-US" altLang="en-US" sz="2650">
              <a:latin typeface="Times New Roman" panose="02020603050405020304" pitchFamily="18" charset="0"/>
              <a:ea typeface="ＭＳ Ｐゴシック" panose="020B0600070205080204" pitchFamily="34" charset="-128"/>
              <a:cs typeface="Times New Roman"/>
            </a:endParaRPr>
          </a:p>
        </p:txBody>
      </p:sp>
      <p:grpSp>
        <p:nvGrpSpPr>
          <p:cNvPr id="97283" name="Group 6">
            <a:extLst>
              <a:ext uri="{FF2B5EF4-FFF2-40B4-BE49-F238E27FC236}">
                <a16:creationId xmlns:a16="http://schemas.microsoft.com/office/drawing/2014/main" id="{8B612296-288C-794D-8859-7EA27244A60A}"/>
              </a:ext>
            </a:extLst>
          </p:cNvPr>
          <p:cNvGrpSpPr>
            <a:grpSpLocks/>
          </p:cNvGrpSpPr>
          <p:nvPr/>
        </p:nvGrpSpPr>
        <p:grpSpPr bwMode="auto">
          <a:xfrm>
            <a:off x="203200" y="203200"/>
            <a:ext cx="5149851" cy="1143000"/>
            <a:chOff x="152400" y="152400"/>
            <a:chExt cx="3862587" cy="857399"/>
          </a:xfrm>
        </p:grpSpPr>
        <p:pic>
          <p:nvPicPr>
            <p:cNvPr id="97284" name="Picture 7" descr="College-Education-H.eps">
              <a:extLst>
                <a:ext uri="{FF2B5EF4-FFF2-40B4-BE49-F238E27FC236}">
                  <a16:creationId xmlns:a16="http://schemas.microsoft.com/office/drawing/2014/main" id="{66A1CA75-4EB9-8941-A012-5B017E143D81}"/>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7285" name="Picture 8">
              <a:extLst>
                <a:ext uri="{FF2B5EF4-FFF2-40B4-BE49-F238E27FC236}">
                  <a16:creationId xmlns:a16="http://schemas.microsoft.com/office/drawing/2014/main" id="{B8A418DB-DC8C-704B-BF8E-CA06850AA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711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CCB1D84E-D63E-DE40-9EF0-C8F5CE3F9CDE}"/>
              </a:ext>
            </a:extLst>
          </p:cNvPr>
          <p:cNvSpPr>
            <a:spLocks noGrp="1"/>
          </p:cNvSpPr>
          <p:nvPr>
            <p:ph type="title"/>
          </p:nvPr>
        </p:nvSpPr>
        <p:spPr>
          <a:xfrm>
            <a:off x="609600" y="1642533"/>
            <a:ext cx="10972800" cy="1143000"/>
          </a:xfrm>
        </p:spPr>
        <p:txBody>
          <a:bodyPr/>
          <a:lstStyle/>
          <a:p>
            <a:pPr algn="ctr"/>
            <a:r>
              <a:rPr lang="en-US" altLang="en-US" sz="3733">
                <a:latin typeface="Times New Roman" panose="02020603050405020304" pitchFamily="18" charset="0"/>
                <a:ea typeface="ＭＳ Ｐゴシック" panose="020B0600070205080204" pitchFamily="34" charset="-128"/>
              </a:rPr>
              <a:t>Questions?</a:t>
            </a:r>
          </a:p>
        </p:txBody>
      </p:sp>
      <p:sp>
        <p:nvSpPr>
          <p:cNvPr id="98306" name="Content Placeholder 2">
            <a:extLst>
              <a:ext uri="{FF2B5EF4-FFF2-40B4-BE49-F238E27FC236}">
                <a16:creationId xmlns:a16="http://schemas.microsoft.com/office/drawing/2014/main" id="{6E9E88FA-7A47-8345-85B1-2293CC31CF0A}"/>
              </a:ext>
            </a:extLst>
          </p:cNvPr>
          <p:cNvSpPr>
            <a:spLocks noGrp="1"/>
          </p:cNvSpPr>
          <p:nvPr>
            <p:ph idx="1"/>
          </p:nvPr>
        </p:nvSpPr>
        <p:spPr>
          <a:xfrm>
            <a:off x="609600" y="2967568"/>
            <a:ext cx="10972800" cy="2571841"/>
          </a:xfrm>
        </p:spPr>
        <p:txBody>
          <a:bodyPr vert="horz" lIns="91440" tIns="45720" rIns="91440" bIns="45720" rtlCol="0" anchor="t">
            <a:normAutofit/>
          </a:bodyPr>
          <a:lstStyle/>
          <a:p>
            <a:r>
              <a:rPr lang="en-US" altLang="en-US" dirty="0">
                <a:latin typeface="Times New Roman"/>
                <a:ea typeface="ＭＳ Ｐゴシック"/>
                <a:cs typeface="Times New Roman"/>
              </a:rPr>
              <a:t>Program questions</a:t>
            </a:r>
          </a:p>
          <a:p>
            <a:pPr lvl="1"/>
            <a:r>
              <a:rPr lang="en-US" altLang="en-US" dirty="0">
                <a:latin typeface="Times New Roman"/>
                <a:ea typeface="ＭＳ Ｐゴシック"/>
                <a:cs typeface="Times New Roman"/>
              </a:rPr>
              <a:t>Dr. Eric Ludwig, Director, </a:t>
            </a:r>
            <a:r>
              <a:rPr lang="en-US" altLang="en-US" dirty="0">
                <a:latin typeface="Times New Roman"/>
                <a:ea typeface="ＭＳ Ｐゴシック"/>
                <a:cs typeface="Times New Roman"/>
                <a:hlinkClick r:id="rId2"/>
              </a:rPr>
              <a:t>eludwig@fsu.edu</a:t>
            </a:r>
            <a:endParaRPr lang="en-US" altLang="en-US" dirty="0">
              <a:latin typeface="Times New Roman"/>
              <a:ea typeface="ＭＳ Ｐゴシック"/>
              <a:cs typeface="Times New Roman"/>
            </a:endParaRPr>
          </a:p>
          <a:p>
            <a:r>
              <a:rPr lang="en-US" altLang="en-US" dirty="0">
                <a:latin typeface="Times New Roman" panose="02020603050405020304" pitchFamily="18" charset="0"/>
                <a:ea typeface="ＭＳ Ｐゴシック" panose="020B0600070205080204" pitchFamily="34" charset="-128"/>
              </a:rPr>
              <a:t>Admissions process questions</a:t>
            </a:r>
          </a:p>
          <a:p>
            <a:pPr lvl="1"/>
            <a:r>
              <a:rPr lang="en-US" altLang="en-US" dirty="0">
                <a:latin typeface="Times New Roman" panose="02020603050405020304" pitchFamily="18" charset="0"/>
                <a:ea typeface="ＭＳ Ｐゴシック" panose="020B0600070205080204" pitchFamily="34" charset="-128"/>
              </a:rPr>
              <a:t>Deb Ham-Kelly, Academic Program Specialist, </a:t>
            </a:r>
            <a:r>
              <a:rPr lang="en-US" altLang="en-US" dirty="0">
                <a:latin typeface="Times New Roman" panose="02020603050405020304" pitchFamily="18" charset="0"/>
                <a:ea typeface="ＭＳ Ｐゴシック" panose="020B0600070205080204" pitchFamily="34" charset="-128"/>
                <a:hlinkClick r:id="rId3"/>
              </a:rPr>
              <a:t>dhamkelly@fsu.edu</a:t>
            </a:r>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grpSp>
        <p:nvGrpSpPr>
          <p:cNvPr id="98307" name="Group 6">
            <a:extLst>
              <a:ext uri="{FF2B5EF4-FFF2-40B4-BE49-F238E27FC236}">
                <a16:creationId xmlns:a16="http://schemas.microsoft.com/office/drawing/2014/main" id="{286AAAA0-BC22-274D-8CE9-8904E1947B5F}"/>
              </a:ext>
            </a:extLst>
          </p:cNvPr>
          <p:cNvGrpSpPr>
            <a:grpSpLocks/>
          </p:cNvGrpSpPr>
          <p:nvPr/>
        </p:nvGrpSpPr>
        <p:grpSpPr bwMode="auto">
          <a:xfrm>
            <a:off x="203200" y="203200"/>
            <a:ext cx="5149852" cy="1143000"/>
            <a:chOff x="152400" y="152400"/>
            <a:chExt cx="3862587" cy="857399"/>
          </a:xfrm>
        </p:grpSpPr>
        <p:pic>
          <p:nvPicPr>
            <p:cNvPr id="98308" name="Picture 7" descr="College-Education-H.eps">
              <a:extLst>
                <a:ext uri="{FF2B5EF4-FFF2-40B4-BE49-F238E27FC236}">
                  <a16:creationId xmlns:a16="http://schemas.microsoft.com/office/drawing/2014/main" id="{54401167-A3DF-C540-98C8-83FCDAA22173}"/>
                </a:ext>
              </a:extLst>
            </p:cNvPr>
            <p:cNvPicPr>
              <a:picLocks noChangeAspect="1"/>
            </p:cNvPicPr>
            <p:nvPr/>
          </p:nvPicPr>
          <p:blipFill>
            <a:blip r:embed="rId4">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309" name="Picture 8">
              <a:extLst>
                <a:ext uri="{FF2B5EF4-FFF2-40B4-BE49-F238E27FC236}">
                  <a16:creationId xmlns:a16="http://schemas.microsoft.com/office/drawing/2014/main" id="{3523E787-9CF0-8F4E-9C28-890180F3F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40355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7B41D7D8-D315-9E4D-8FEC-65874AF714F9}"/>
              </a:ext>
            </a:extLst>
          </p:cNvPr>
          <p:cNvSpPr>
            <a:spLocks noGrp="1"/>
          </p:cNvSpPr>
          <p:nvPr>
            <p:ph type="title"/>
          </p:nvPr>
        </p:nvSpPr>
        <p:spPr>
          <a:xfrm>
            <a:off x="609600" y="2921000"/>
            <a:ext cx="10972800" cy="1143000"/>
          </a:xfrm>
        </p:spPr>
        <p:txBody>
          <a:bodyPr>
            <a:normAutofit/>
          </a:bodyPr>
          <a:lstStyle/>
          <a:p>
            <a:pPr algn="ctr"/>
            <a:r>
              <a:rPr lang="en-US" altLang="en-US" sz="4800" dirty="0">
                <a:latin typeface="Times New Roman" panose="02020603050405020304" pitchFamily="18" charset="0"/>
                <a:ea typeface="ＭＳ Ｐゴシック" panose="020B0600070205080204" pitchFamily="34" charset="-128"/>
              </a:rPr>
              <a:t>Thank you!</a:t>
            </a:r>
          </a:p>
        </p:txBody>
      </p:sp>
      <p:grpSp>
        <p:nvGrpSpPr>
          <p:cNvPr id="99330" name="Group 6">
            <a:extLst>
              <a:ext uri="{FF2B5EF4-FFF2-40B4-BE49-F238E27FC236}">
                <a16:creationId xmlns:a16="http://schemas.microsoft.com/office/drawing/2014/main" id="{1253127D-D0AB-DC4D-AE05-7466A75BED99}"/>
              </a:ext>
            </a:extLst>
          </p:cNvPr>
          <p:cNvGrpSpPr>
            <a:grpSpLocks/>
          </p:cNvGrpSpPr>
          <p:nvPr/>
        </p:nvGrpSpPr>
        <p:grpSpPr bwMode="auto">
          <a:xfrm>
            <a:off x="203200" y="203200"/>
            <a:ext cx="5149851" cy="1143000"/>
            <a:chOff x="152400" y="152400"/>
            <a:chExt cx="3862587" cy="857399"/>
          </a:xfrm>
        </p:grpSpPr>
        <p:pic>
          <p:nvPicPr>
            <p:cNvPr id="99331" name="Picture 7" descr="College-Education-H.eps">
              <a:extLst>
                <a:ext uri="{FF2B5EF4-FFF2-40B4-BE49-F238E27FC236}">
                  <a16:creationId xmlns:a16="http://schemas.microsoft.com/office/drawing/2014/main" id="{0D180BAE-8C44-184E-996F-FA2EE8F28D72}"/>
                </a:ext>
              </a:extLst>
            </p:cNvPr>
            <p:cNvPicPr>
              <a:picLocks noChangeAspect="1"/>
            </p:cNvPicPr>
            <p:nvPr/>
          </p:nvPicPr>
          <p:blipFill>
            <a:blip r:embed="rId2">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9332" name="Picture 8">
              <a:extLst>
                <a:ext uri="{FF2B5EF4-FFF2-40B4-BE49-F238E27FC236}">
                  <a16:creationId xmlns:a16="http://schemas.microsoft.com/office/drawing/2014/main" id="{34588FFE-B2F8-3C42-A48E-7014F3740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309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26625" name="Group 6">
            <a:extLst>
              <a:ext uri="{FF2B5EF4-FFF2-40B4-BE49-F238E27FC236}">
                <a16:creationId xmlns:a16="http://schemas.microsoft.com/office/drawing/2014/main" id="{FAE7021E-ECE7-9F40-9CD1-99CEC3CEB5B0}"/>
              </a:ext>
            </a:extLst>
          </p:cNvPr>
          <p:cNvGrpSpPr>
            <a:grpSpLocks/>
          </p:cNvGrpSpPr>
          <p:nvPr/>
        </p:nvGrpSpPr>
        <p:grpSpPr bwMode="auto">
          <a:xfrm>
            <a:off x="203200" y="203200"/>
            <a:ext cx="5149851" cy="1143000"/>
            <a:chOff x="152400" y="152400"/>
            <a:chExt cx="3862587" cy="857399"/>
          </a:xfrm>
        </p:grpSpPr>
        <p:pic>
          <p:nvPicPr>
            <p:cNvPr id="26628" name="Picture 7" descr="College-Education-H.eps">
              <a:extLst>
                <a:ext uri="{FF2B5EF4-FFF2-40B4-BE49-F238E27FC236}">
                  <a16:creationId xmlns:a16="http://schemas.microsoft.com/office/drawing/2014/main" id="{53D33CB5-C592-7641-99DC-F8CC137552C1}"/>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9" name="Picture 8">
              <a:extLst>
                <a:ext uri="{FF2B5EF4-FFF2-40B4-BE49-F238E27FC236}">
                  <a16:creationId xmlns:a16="http://schemas.microsoft.com/office/drawing/2014/main" id="{3C604A32-6239-BD42-A0CD-A27C3DDEF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6626" name="Content Placeholder 2">
            <a:extLst>
              <a:ext uri="{FF2B5EF4-FFF2-40B4-BE49-F238E27FC236}">
                <a16:creationId xmlns:a16="http://schemas.microsoft.com/office/drawing/2014/main" id="{0FE2F345-98D0-CC44-A369-397E8CE27D16}"/>
              </a:ext>
            </a:extLst>
          </p:cNvPr>
          <p:cNvSpPr>
            <a:spLocks noGrp="1"/>
          </p:cNvSpPr>
          <p:nvPr>
            <p:ph idx="1"/>
          </p:nvPr>
        </p:nvSpPr>
        <p:spPr>
          <a:xfrm>
            <a:off x="5994400" y="482600"/>
            <a:ext cx="6045200" cy="711200"/>
          </a:xfrm>
        </p:spPr>
        <p:txBody>
          <a:bodyPr/>
          <a:lstStyle/>
          <a:p>
            <a:pPr marL="0" indent="0" algn="ctr">
              <a:buNone/>
            </a:pPr>
            <a:r>
              <a:rPr lang="en-US" altLang="en-US" sz="3200">
                <a:solidFill>
                  <a:srgbClr val="000000"/>
                </a:solidFill>
                <a:latin typeface="Times New Roman" panose="02020603050405020304" pitchFamily="18" charset="0"/>
                <a:ea typeface="ＭＳ Ｐゴシック" panose="020B0600070205080204" pitchFamily="34" charset="-128"/>
              </a:rPr>
              <a:t>Student Demographics</a:t>
            </a:r>
          </a:p>
        </p:txBody>
      </p:sp>
      <p:graphicFrame>
        <p:nvGraphicFramePr>
          <p:cNvPr id="8" name="Chart 7">
            <a:extLst>
              <a:ext uri="{FF2B5EF4-FFF2-40B4-BE49-F238E27FC236}">
                <a16:creationId xmlns:a16="http://schemas.microsoft.com/office/drawing/2014/main" id="{3FA4A8F4-3D6E-344A-A6E9-DA8DCC6AA5AE}"/>
              </a:ext>
            </a:extLst>
          </p:cNvPr>
          <p:cNvGraphicFramePr/>
          <p:nvPr>
            <p:extLst>
              <p:ext uri="{D42A27DB-BD31-4B8C-83A1-F6EECF244321}">
                <p14:modId xmlns:p14="http://schemas.microsoft.com/office/powerpoint/2010/main" val="1695360631"/>
              </p:ext>
            </p:extLst>
          </p:nvPr>
        </p:nvGraphicFramePr>
        <p:xfrm>
          <a:off x="203200" y="966470"/>
          <a:ext cx="11836399" cy="5778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144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28673" name="Group 6">
            <a:extLst>
              <a:ext uri="{FF2B5EF4-FFF2-40B4-BE49-F238E27FC236}">
                <a16:creationId xmlns:a16="http://schemas.microsoft.com/office/drawing/2014/main" id="{1C82A116-8F51-D24C-99F1-51996F01E10A}"/>
              </a:ext>
            </a:extLst>
          </p:cNvPr>
          <p:cNvGrpSpPr>
            <a:grpSpLocks/>
          </p:cNvGrpSpPr>
          <p:nvPr/>
        </p:nvGrpSpPr>
        <p:grpSpPr bwMode="auto">
          <a:xfrm>
            <a:off x="203200" y="203200"/>
            <a:ext cx="5149851" cy="1143000"/>
            <a:chOff x="152400" y="152400"/>
            <a:chExt cx="3862587" cy="857399"/>
          </a:xfrm>
        </p:grpSpPr>
        <p:pic>
          <p:nvPicPr>
            <p:cNvPr id="28679" name="Picture 7" descr="College-Education-H.eps">
              <a:extLst>
                <a:ext uri="{FF2B5EF4-FFF2-40B4-BE49-F238E27FC236}">
                  <a16:creationId xmlns:a16="http://schemas.microsoft.com/office/drawing/2014/main" id="{6144B492-1EE4-FF47-862D-4E1544F5547B}"/>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0" name="Picture 8">
              <a:extLst>
                <a:ext uri="{FF2B5EF4-FFF2-40B4-BE49-F238E27FC236}">
                  <a16:creationId xmlns:a16="http://schemas.microsoft.com/office/drawing/2014/main" id="{6B187FB6-B6EB-364B-88C5-12855A6C3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674" name="Content Placeholder 2">
            <a:extLst>
              <a:ext uri="{FF2B5EF4-FFF2-40B4-BE49-F238E27FC236}">
                <a16:creationId xmlns:a16="http://schemas.microsoft.com/office/drawing/2014/main" id="{30A9774E-9FDC-C040-B489-D212A2B66A62}"/>
              </a:ext>
            </a:extLst>
          </p:cNvPr>
          <p:cNvSpPr>
            <a:spLocks noGrp="1"/>
          </p:cNvSpPr>
          <p:nvPr>
            <p:ph idx="1"/>
          </p:nvPr>
        </p:nvSpPr>
        <p:spPr>
          <a:xfrm>
            <a:off x="1066800" y="1498600"/>
            <a:ext cx="10058400" cy="1117600"/>
          </a:xfrm>
        </p:spPr>
        <p:txBody>
          <a:bodyPr/>
          <a:lstStyle/>
          <a:p>
            <a:pPr marL="0" indent="0" algn="ctr">
              <a:buNone/>
            </a:pPr>
            <a:r>
              <a:rPr lang="en-US" altLang="en-US" sz="3200">
                <a:solidFill>
                  <a:srgbClr val="000000"/>
                </a:solidFill>
                <a:latin typeface="Times New Roman" panose="02020603050405020304" pitchFamily="18" charset="0"/>
                <a:ea typeface="ＭＳ Ｐゴシック" panose="020B0600070205080204" pitchFamily="34" charset="-128"/>
              </a:rPr>
              <a:t>Department of Educational Leadership &amp; Policy Studies Degrees and Majors</a:t>
            </a:r>
          </a:p>
        </p:txBody>
      </p:sp>
      <p:graphicFrame>
        <p:nvGraphicFramePr>
          <p:cNvPr id="8" name="Diagram 7">
            <a:extLst>
              <a:ext uri="{FF2B5EF4-FFF2-40B4-BE49-F238E27FC236}">
                <a16:creationId xmlns:a16="http://schemas.microsoft.com/office/drawing/2014/main" id="{3382C515-783D-BE41-99A6-71960EBD5962}"/>
              </a:ext>
            </a:extLst>
          </p:cNvPr>
          <p:cNvGraphicFramePr/>
          <p:nvPr>
            <p:extLst>
              <p:ext uri="{D42A27DB-BD31-4B8C-83A1-F6EECF244321}">
                <p14:modId xmlns:p14="http://schemas.microsoft.com/office/powerpoint/2010/main" val="2584813605"/>
              </p:ext>
            </p:extLst>
          </p:nvPr>
        </p:nvGraphicFramePr>
        <p:xfrm>
          <a:off x="812800" y="3225800"/>
          <a:ext cx="8737600"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8676" name="Group 8">
            <a:extLst>
              <a:ext uri="{FF2B5EF4-FFF2-40B4-BE49-F238E27FC236}">
                <a16:creationId xmlns:a16="http://schemas.microsoft.com/office/drawing/2014/main" id="{DFFDD7F3-987D-454C-974F-8A5E88EB3608}"/>
              </a:ext>
            </a:extLst>
          </p:cNvPr>
          <p:cNvGrpSpPr>
            <a:grpSpLocks/>
          </p:cNvGrpSpPr>
          <p:nvPr/>
        </p:nvGrpSpPr>
        <p:grpSpPr bwMode="auto">
          <a:xfrm>
            <a:off x="9855200" y="3632200"/>
            <a:ext cx="1744133" cy="914400"/>
            <a:chOff x="5544786" y="463701"/>
            <a:chExt cx="1308059" cy="654029"/>
          </a:xfrm>
        </p:grpSpPr>
        <p:sp>
          <p:nvSpPr>
            <p:cNvPr id="10" name="Rectangle 9">
              <a:extLst>
                <a:ext uri="{FF2B5EF4-FFF2-40B4-BE49-F238E27FC236}">
                  <a16:creationId xmlns:a16="http://schemas.microsoft.com/office/drawing/2014/main" id="{E50421AC-1D56-304A-845C-23386BC64235}"/>
                </a:ext>
              </a:extLst>
            </p:cNvPr>
            <p:cNvSpPr>
              <a:spLocks noChangeArrowheads="1"/>
            </p:cNvSpPr>
            <p:nvPr/>
          </p:nvSpPr>
          <p:spPr bwMode="auto">
            <a:xfrm>
              <a:off x="5544786" y="463701"/>
              <a:ext cx="1308059" cy="654029"/>
            </a:xfrm>
            <a:prstGeom prst="rect">
              <a:avLst/>
            </a:prstGeom>
            <a:solidFill>
              <a:srgbClr val="782F40"/>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2400"/>
            </a:p>
          </p:txBody>
        </p:sp>
        <p:sp>
          <p:nvSpPr>
            <p:cNvPr id="11" name="Rectangle 10">
              <a:extLst>
                <a:ext uri="{FF2B5EF4-FFF2-40B4-BE49-F238E27FC236}">
                  <a16:creationId xmlns:a16="http://schemas.microsoft.com/office/drawing/2014/main" id="{35160B88-4187-D94B-BC16-3DB858141806}"/>
                </a:ext>
              </a:extLst>
            </p:cNvPr>
            <p:cNvSpPr/>
            <p:nvPr/>
          </p:nvSpPr>
          <p:spPr>
            <a:xfrm>
              <a:off x="5544786" y="463701"/>
              <a:ext cx="1308059" cy="654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nchor="ctr"/>
            <a:lstStyle/>
            <a:p>
              <a:pPr algn="ctr" defTabSz="888956">
                <a:lnSpc>
                  <a:spcPct val="90000"/>
                </a:lnSpc>
                <a:spcAft>
                  <a:spcPct val="35000"/>
                </a:spcAft>
                <a:defRPr/>
              </a:pPr>
              <a:r>
                <a:rPr lang="en-US" sz="1867">
                  <a:solidFill>
                    <a:srgbClr val="FFFFFF"/>
                  </a:solidFill>
                  <a:latin typeface="Arial"/>
                  <a:cs typeface="Arial"/>
                </a:rPr>
                <a:t>Higher </a:t>
              </a:r>
              <a:r>
                <a:rPr lang="en-US">
                  <a:solidFill>
                    <a:srgbClr val="FFFFFF"/>
                  </a:solidFill>
                  <a:latin typeface="Arial"/>
                  <a:cs typeface="Arial"/>
                </a:rPr>
                <a:t>Education</a:t>
              </a:r>
              <a:endParaRPr lang="en-US" sz="1867">
                <a:solidFill>
                  <a:srgbClr val="FFFFFF"/>
                </a:solidFill>
                <a:latin typeface="Arial"/>
                <a:cs typeface="Arial"/>
              </a:endParaRPr>
            </a:p>
          </p:txBody>
        </p:sp>
      </p:grpSp>
    </p:spTree>
    <p:extLst>
      <p:ext uri="{BB962C8B-B14F-4D97-AF65-F5344CB8AC3E}">
        <p14:creationId xmlns:p14="http://schemas.microsoft.com/office/powerpoint/2010/main" val="145051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07D0B841-9DEB-2640-9330-CB03C987D6C0}"/>
              </a:ext>
            </a:extLst>
          </p:cNvPr>
          <p:cNvSpPr>
            <a:spLocks noGrp="1"/>
          </p:cNvSpPr>
          <p:nvPr>
            <p:ph type="title"/>
          </p:nvPr>
        </p:nvSpPr>
        <p:spPr>
          <a:xfrm>
            <a:off x="609600" y="3518452"/>
            <a:ext cx="10972800" cy="534504"/>
          </a:xfrm>
        </p:spPr>
        <p:txBody>
          <a:bodyPr>
            <a:normAutofit fontScale="90000"/>
          </a:bodyPr>
          <a:lstStyle/>
          <a:p>
            <a:pPr algn="ctr"/>
            <a:r>
              <a:rPr lang="en-US" altLang="en-US" sz="4800" dirty="0">
                <a:latin typeface="Times New Roman" panose="02020603050405020304" pitchFamily="18" charset="0"/>
                <a:ea typeface="ＭＳ Ｐゴシック" panose="020B0600070205080204" pitchFamily="34" charset="-128"/>
              </a:rPr>
              <a:t>Higher Education</a:t>
            </a:r>
            <a:br>
              <a:rPr lang="en-US" altLang="en-US" sz="4800" dirty="0">
                <a:latin typeface="Times New Roman" panose="02020603050405020304" pitchFamily="18" charset="0"/>
                <a:ea typeface="ＭＳ Ｐゴシック" panose="020B0600070205080204" pitchFamily="34" charset="-128"/>
              </a:rPr>
            </a:br>
            <a:br>
              <a:rPr lang="en-US" altLang="en-US" sz="4800" dirty="0">
                <a:latin typeface="Times New Roman" panose="02020603050405020304" pitchFamily="18" charset="0"/>
                <a:ea typeface="ＭＳ Ｐゴシック" panose="020B0600070205080204" pitchFamily="34" charset="-128"/>
              </a:rPr>
            </a:br>
            <a:r>
              <a:rPr lang="en-US" altLang="en-US" sz="4800" dirty="0">
                <a:latin typeface="Times New Roman" panose="02020603050405020304" pitchFamily="18" charset="0"/>
                <a:ea typeface="ＭＳ Ｐゴシック" panose="020B0600070205080204" pitchFamily="34" charset="-128"/>
              </a:rPr>
              <a:t>Program Director, Dr. Cameron Beatty</a:t>
            </a:r>
            <a:br>
              <a:rPr lang="en-US" altLang="en-US" sz="4800" dirty="0">
                <a:latin typeface="Times New Roman" panose="02020603050405020304" pitchFamily="18" charset="0"/>
                <a:ea typeface="ＭＳ Ｐゴシック" panose="020B0600070205080204" pitchFamily="34" charset="-128"/>
              </a:rPr>
            </a:br>
            <a:r>
              <a:rPr lang="en-US" altLang="en-US" sz="4800" dirty="0">
                <a:latin typeface="Times New Roman" panose="02020603050405020304" pitchFamily="18" charset="0"/>
                <a:ea typeface="ＭＳ Ｐゴシック" panose="020B0600070205080204" pitchFamily="34" charset="-128"/>
                <a:hlinkClick r:id="rId3"/>
              </a:rPr>
              <a:t>cbeatty@fsu.edu</a:t>
            </a:r>
            <a:br>
              <a:rPr lang="en-US" altLang="en-US" sz="4800" dirty="0">
                <a:latin typeface="Times New Roman" panose="02020603050405020304" pitchFamily="18" charset="0"/>
                <a:ea typeface="ＭＳ Ｐゴシック" panose="020B0600070205080204" pitchFamily="34" charset="-128"/>
              </a:rPr>
            </a:br>
            <a:endParaRPr lang="en-US" altLang="en-US" sz="3733" dirty="0">
              <a:latin typeface="Times New Roman" panose="02020603050405020304" pitchFamily="18" charset="0"/>
              <a:ea typeface="ＭＳ Ｐゴシック" panose="020B0600070205080204" pitchFamily="34" charset="-128"/>
            </a:endParaRPr>
          </a:p>
        </p:txBody>
      </p:sp>
      <p:sp>
        <p:nvSpPr>
          <p:cNvPr id="30722" name="Slide Number Placeholder 4">
            <a:extLst>
              <a:ext uri="{FF2B5EF4-FFF2-40B4-BE49-F238E27FC236}">
                <a16:creationId xmlns:a16="http://schemas.microsoft.com/office/drawing/2014/main" id="{E7626F27-81A4-AE44-AF13-6ACA3C14D969}"/>
              </a:ext>
            </a:extLst>
          </p:cNvPr>
          <p:cNvSpPr>
            <a:spLocks noGrp="1" noChangeArrowheads="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990575" indent="-380990">
              <a:defRPr sz="3200">
                <a:solidFill>
                  <a:schemeClr val="tx1"/>
                </a:solidFill>
                <a:latin typeface="Arial" panose="020B0604020202020204" pitchFamily="34" charset="0"/>
                <a:ea typeface="ＭＳ Ｐゴシック" panose="020B0600070205080204" pitchFamily="34" charset="-128"/>
              </a:defRPr>
            </a:lvl2pPr>
            <a:lvl3pPr marL="1523962" indent="-304792">
              <a:defRPr sz="3200">
                <a:solidFill>
                  <a:schemeClr val="tx1"/>
                </a:solidFill>
                <a:latin typeface="Arial" panose="020B0604020202020204" pitchFamily="34" charset="0"/>
                <a:ea typeface="ＭＳ Ｐゴシック" panose="020B0600070205080204" pitchFamily="34" charset="-128"/>
              </a:defRPr>
            </a:lvl3pPr>
            <a:lvl4pPr marL="2133547" indent="-304792">
              <a:defRPr sz="3200">
                <a:solidFill>
                  <a:schemeClr val="tx1"/>
                </a:solidFill>
                <a:latin typeface="Arial" panose="020B0604020202020204" pitchFamily="34" charset="0"/>
                <a:ea typeface="ＭＳ Ｐゴシック" panose="020B0600070205080204" pitchFamily="34" charset="-128"/>
              </a:defRPr>
            </a:lvl4pPr>
            <a:lvl5pPr marL="2743131" indent="-304792">
              <a:defRPr sz="3200">
                <a:solidFill>
                  <a:schemeClr val="tx1"/>
                </a:solidFill>
                <a:latin typeface="Arial" panose="020B0604020202020204" pitchFamily="34" charset="0"/>
                <a:ea typeface="ＭＳ Ｐゴシック" panose="020B0600070205080204" pitchFamily="34" charset="-128"/>
              </a:defRPr>
            </a:lvl5pPr>
            <a:lvl6pPr marL="335271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3962301"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457188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5181470"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329A06F0-C536-D340-B72E-FACF0B6EF308}" type="slidenum">
              <a:rPr lang="en-US" altLang="en-US" sz="1600">
                <a:solidFill>
                  <a:srgbClr val="898989"/>
                </a:solidFill>
              </a:rPr>
              <a:pPr/>
              <a:t>7</a:t>
            </a:fld>
            <a:endParaRPr lang="en-US" altLang="en-US" sz="1600">
              <a:solidFill>
                <a:srgbClr val="898989"/>
              </a:solidFill>
            </a:endParaRPr>
          </a:p>
        </p:txBody>
      </p:sp>
      <p:grpSp>
        <p:nvGrpSpPr>
          <p:cNvPr id="30723" name="Group 6">
            <a:extLst>
              <a:ext uri="{FF2B5EF4-FFF2-40B4-BE49-F238E27FC236}">
                <a16:creationId xmlns:a16="http://schemas.microsoft.com/office/drawing/2014/main" id="{3C185ED7-1D82-5040-9D62-A0DFF3ACCC39}"/>
              </a:ext>
            </a:extLst>
          </p:cNvPr>
          <p:cNvGrpSpPr>
            <a:grpSpLocks/>
          </p:cNvGrpSpPr>
          <p:nvPr/>
        </p:nvGrpSpPr>
        <p:grpSpPr bwMode="auto">
          <a:xfrm>
            <a:off x="203200" y="203200"/>
            <a:ext cx="5149851" cy="1143000"/>
            <a:chOff x="152400" y="152400"/>
            <a:chExt cx="3862587" cy="857399"/>
          </a:xfrm>
        </p:grpSpPr>
        <p:pic>
          <p:nvPicPr>
            <p:cNvPr id="30724" name="Picture 7" descr="College-Education-H.eps">
              <a:extLst>
                <a:ext uri="{FF2B5EF4-FFF2-40B4-BE49-F238E27FC236}">
                  <a16:creationId xmlns:a16="http://schemas.microsoft.com/office/drawing/2014/main" id="{CDD78F5D-9F2D-DB48-9C40-02865D10AB5D}"/>
                </a:ext>
              </a:extLst>
            </p:cNvPr>
            <p:cNvPicPr>
              <a:picLocks noChangeAspect="1"/>
            </p:cNvPicPr>
            <p:nvPr/>
          </p:nvPicPr>
          <p:blipFill>
            <a:blip r:embed="rId4">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8">
              <a:extLst>
                <a:ext uri="{FF2B5EF4-FFF2-40B4-BE49-F238E27FC236}">
                  <a16:creationId xmlns:a16="http://schemas.microsoft.com/office/drawing/2014/main" id="{3A6DDAD0-8F78-F648-AD49-A060DE5F1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6842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DDCFD20D-E72B-C64C-9758-48B471D4339F}"/>
              </a:ext>
            </a:extLst>
          </p:cNvPr>
          <p:cNvSpPr>
            <a:spLocks noGrp="1"/>
          </p:cNvSpPr>
          <p:nvPr>
            <p:ph type="title"/>
          </p:nvPr>
        </p:nvSpPr>
        <p:spPr>
          <a:xfrm>
            <a:off x="609600" y="1295400"/>
            <a:ext cx="10972800" cy="1143000"/>
          </a:xfrm>
        </p:spPr>
        <p:txBody>
          <a:bodyPr/>
          <a:lstStyle/>
          <a:p>
            <a:pPr algn="ctr"/>
            <a:r>
              <a:rPr lang="en-US" altLang="en-US" sz="3733">
                <a:latin typeface="Times New Roman" panose="02020603050405020304" pitchFamily="18" charset="0"/>
                <a:ea typeface="ＭＳ Ｐゴシック" panose="020B0600070205080204" pitchFamily="34" charset="-128"/>
              </a:rPr>
              <a:t>Higher Education Program</a:t>
            </a:r>
            <a:br>
              <a:rPr lang="en-US" altLang="en-US" sz="3733">
                <a:latin typeface="Times New Roman" panose="02020603050405020304" pitchFamily="18" charset="0"/>
                <a:ea typeface="ＭＳ Ｐゴシック" panose="020B0600070205080204" pitchFamily="34" charset="-128"/>
              </a:rPr>
            </a:br>
            <a:r>
              <a:rPr lang="en-US" altLang="en-US" sz="2667">
                <a:latin typeface="Times New Roman" panose="02020603050405020304" pitchFamily="18" charset="0"/>
                <a:ea typeface="ＭＳ Ｐゴシック" panose="020B0600070205080204" pitchFamily="34" charset="-128"/>
              </a:rPr>
              <a:t>General information</a:t>
            </a:r>
          </a:p>
        </p:txBody>
      </p:sp>
      <p:sp>
        <p:nvSpPr>
          <p:cNvPr id="3" name="Content Placeholder 2">
            <a:extLst>
              <a:ext uri="{FF2B5EF4-FFF2-40B4-BE49-F238E27FC236}">
                <a16:creationId xmlns:a16="http://schemas.microsoft.com/office/drawing/2014/main" id="{F43B0428-3779-D941-8CBB-0713F676EF23}"/>
              </a:ext>
            </a:extLst>
          </p:cNvPr>
          <p:cNvSpPr>
            <a:spLocks noGrp="1"/>
          </p:cNvSpPr>
          <p:nvPr>
            <p:ph idx="1"/>
          </p:nvPr>
        </p:nvSpPr>
        <p:spPr>
          <a:xfrm>
            <a:off x="609600" y="2413001"/>
            <a:ext cx="10972800" cy="4248151"/>
          </a:xfrm>
        </p:spPr>
        <p:txBody>
          <a:bodyPr/>
          <a:lstStyle/>
          <a:p>
            <a:pPr marL="0" indent="0">
              <a:buNone/>
              <a:defRPr/>
            </a:pPr>
            <a:r>
              <a:rPr lang="en-US" sz="2667" dirty="0">
                <a:latin typeface="Times New Roman" panose="02020603050405020304" pitchFamily="18" charset="0"/>
                <a:cs typeface="Times New Roman" panose="02020603050405020304" pitchFamily="18" charset="0"/>
              </a:rPr>
              <a:t>Commitments to: </a:t>
            </a:r>
          </a:p>
          <a:p>
            <a:pPr marL="990550" lvl="1" indent="-380981">
              <a:buFont typeface="Arial" charset="0"/>
              <a:buChar char="–"/>
              <a:defRPr/>
            </a:pPr>
            <a:r>
              <a:rPr lang="en-US" dirty="0">
                <a:latin typeface="Times New Roman"/>
                <a:ea typeface="MS PGothic"/>
                <a:cs typeface="Times New Roman"/>
              </a:rPr>
              <a:t>Our pillars: </a:t>
            </a:r>
            <a:r>
              <a:rPr lang="en-US" b="1" dirty="0">
                <a:latin typeface="Times New Roman"/>
                <a:ea typeface="MS PGothic"/>
                <a:cs typeface="Times New Roman"/>
              </a:rPr>
              <a:t>Leadership, Social Justice, Student Success</a:t>
            </a:r>
          </a:p>
          <a:p>
            <a:pPr marL="990550" lvl="1" indent="-380981">
              <a:buFont typeface="Arial" charset="0"/>
              <a:buChar char="–"/>
              <a:defRPr/>
            </a:pPr>
            <a:r>
              <a:rPr lang="en-US" dirty="0">
                <a:latin typeface="Times New Roman"/>
                <a:ea typeface="MS PGothic"/>
                <a:cs typeface="Times New Roman"/>
              </a:rPr>
              <a:t>NASPA/ACPA </a:t>
            </a:r>
            <a:r>
              <a:rPr lang="en-US" b="1" dirty="0">
                <a:latin typeface="Times New Roman"/>
                <a:ea typeface="MS PGothic"/>
                <a:cs typeface="Times New Roman"/>
              </a:rPr>
              <a:t>Core Competencies</a:t>
            </a:r>
          </a:p>
          <a:p>
            <a:pPr marL="990550" lvl="1" indent="-380981">
              <a:buFont typeface="Arial" charset="0"/>
              <a:buChar char="–"/>
              <a:defRPr/>
            </a:pPr>
            <a:r>
              <a:rPr lang="en-US" b="1" dirty="0">
                <a:latin typeface="Times New Roman"/>
                <a:ea typeface="MS PGothic"/>
                <a:cs typeface="Times New Roman"/>
              </a:rPr>
              <a:t>Partnerships</a:t>
            </a:r>
            <a:r>
              <a:rPr lang="en-US" dirty="0">
                <a:latin typeface="Times New Roman"/>
                <a:ea typeface="MS PGothic"/>
                <a:cs typeface="Times New Roman"/>
              </a:rPr>
              <a:t> with Academic and Student Affairs</a:t>
            </a:r>
          </a:p>
          <a:p>
            <a:pPr marL="609570" lvl="1" indent="0">
              <a:buNone/>
              <a:defRPr/>
            </a:pPr>
            <a:endParaRPr lang="en-US" sz="1600" dirty="0">
              <a:latin typeface="Times New Roman" panose="02020603050405020304" pitchFamily="18" charset="0"/>
              <a:cs typeface="Times New Roman" panose="02020603050405020304" pitchFamily="18" charset="0"/>
            </a:endParaRPr>
          </a:p>
          <a:p>
            <a:pPr marL="457178" indent="-457178">
              <a:buFont typeface="Arial" charset="0"/>
              <a:buChar char="•"/>
              <a:defRPr/>
            </a:pPr>
            <a:r>
              <a:rPr lang="en-US" sz="2667" dirty="0">
                <a:latin typeface="Times New Roman" panose="02020603050405020304" pitchFamily="18" charset="0"/>
                <a:cs typeface="Times New Roman" panose="02020603050405020304" pitchFamily="18" charset="0"/>
              </a:rPr>
              <a:t>Our program offers:</a:t>
            </a:r>
          </a:p>
          <a:p>
            <a:pPr marL="990550" lvl="1" indent="-380981">
              <a:buFont typeface="Arial" charset="0"/>
              <a:buChar char="–"/>
              <a:defRPr/>
            </a:pPr>
            <a:r>
              <a:rPr lang="en-US" dirty="0">
                <a:latin typeface="Times New Roman"/>
                <a:ea typeface="MS PGothic"/>
                <a:cs typeface="Times New Roman"/>
              </a:rPr>
              <a:t>20hr </a:t>
            </a:r>
            <a:r>
              <a:rPr lang="en-US" b="1" dirty="0">
                <a:latin typeface="Times New Roman"/>
                <a:ea typeface="MS PGothic"/>
                <a:cs typeface="Times New Roman"/>
              </a:rPr>
              <a:t>assistantships</a:t>
            </a:r>
            <a:r>
              <a:rPr lang="en-US" dirty="0">
                <a:latin typeface="Times New Roman"/>
                <a:ea typeface="MS PGothic"/>
                <a:cs typeface="Times New Roman"/>
              </a:rPr>
              <a:t> with </a:t>
            </a:r>
            <a:r>
              <a:rPr lang="en-US" b="1" dirty="0">
                <a:latin typeface="Times New Roman"/>
                <a:ea typeface="MS PGothic"/>
                <a:cs typeface="Times New Roman"/>
              </a:rPr>
              <a:t>stipends</a:t>
            </a:r>
          </a:p>
          <a:p>
            <a:pPr marL="990550" lvl="1" indent="-380981">
              <a:buFont typeface="Arial" charset="0"/>
              <a:buChar char="–"/>
              <a:defRPr/>
            </a:pPr>
            <a:r>
              <a:rPr lang="en-US" b="1" dirty="0">
                <a:latin typeface="Times New Roman"/>
                <a:ea typeface="MS PGothic"/>
                <a:cs typeface="Times New Roman"/>
              </a:rPr>
              <a:t>Tuition waiver </a:t>
            </a:r>
            <a:r>
              <a:rPr lang="en-US" dirty="0">
                <a:latin typeface="Times New Roman"/>
                <a:ea typeface="MS PGothic"/>
                <a:cs typeface="Times New Roman"/>
              </a:rPr>
              <a:t>with an assistantship</a:t>
            </a:r>
          </a:p>
          <a:p>
            <a:pPr marL="990550" lvl="1" indent="-380981">
              <a:buFont typeface="Arial" charset="0"/>
              <a:buChar char="–"/>
              <a:defRPr/>
            </a:pPr>
            <a:r>
              <a:rPr lang="en-US" b="1" dirty="0">
                <a:latin typeface="Times New Roman"/>
                <a:ea typeface="MS PGothic"/>
                <a:cs typeface="Times New Roman"/>
              </a:rPr>
              <a:t>Cohort</a:t>
            </a:r>
            <a:r>
              <a:rPr lang="en-US" dirty="0">
                <a:latin typeface="Times New Roman"/>
                <a:ea typeface="MS PGothic"/>
                <a:cs typeface="Times New Roman"/>
              </a:rPr>
              <a:t> model</a:t>
            </a:r>
          </a:p>
          <a:p>
            <a:pPr marL="609569" lvl="1" indent="0">
              <a:buNone/>
              <a:defRPr/>
            </a:pPr>
            <a:endParaRPr lang="en-US" dirty="0">
              <a:latin typeface="Times New Roman"/>
              <a:ea typeface="MS PGothic"/>
              <a:cs typeface="Times New Roman"/>
            </a:endParaRPr>
          </a:p>
          <a:p>
            <a:pPr marL="990550" lvl="1" indent="-380981">
              <a:buFont typeface="Arial" charset="0"/>
              <a:buChar char="–"/>
              <a:defRPr/>
            </a:pPr>
            <a:endParaRPr lang="en-US" dirty="0">
              <a:latin typeface="Times New Roman"/>
              <a:ea typeface="MS PGothic"/>
              <a:cs typeface="Times New Roman"/>
            </a:endParaRPr>
          </a:p>
          <a:p>
            <a:pPr marL="990550" lvl="1" indent="-380981">
              <a:buFont typeface="Arial" charset="0"/>
              <a:buChar char="–"/>
              <a:defRPr/>
            </a:pPr>
            <a:endParaRPr lang="en-US" dirty="0">
              <a:latin typeface="Times New Roman"/>
              <a:ea typeface="MS PGothic"/>
              <a:cs typeface="Times New Roman"/>
            </a:endParaRPr>
          </a:p>
        </p:txBody>
      </p:sp>
      <p:sp>
        <p:nvSpPr>
          <p:cNvPr id="32771" name="Slide Number Placeholder 4">
            <a:extLst>
              <a:ext uri="{FF2B5EF4-FFF2-40B4-BE49-F238E27FC236}">
                <a16:creationId xmlns:a16="http://schemas.microsoft.com/office/drawing/2014/main" id="{02E13573-8E52-554D-8A16-FE0A9801D895}"/>
              </a:ext>
            </a:extLst>
          </p:cNvPr>
          <p:cNvSpPr>
            <a:spLocks noGrp="1" noChangeArrowheads="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990575" indent="-380990">
              <a:defRPr sz="3200">
                <a:solidFill>
                  <a:schemeClr val="tx1"/>
                </a:solidFill>
                <a:latin typeface="Arial" panose="020B0604020202020204" pitchFamily="34" charset="0"/>
                <a:ea typeface="ＭＳ Ｐゴシック" panose="020B0600070205080204" pitchFamily="34" charset="-128"/>
              </a:defRPr>
            </a:lvl2pPr>
            <a:lvl3pPr marL="1523962" indent="-304792">
              <a:defRPr sz="3200">
                <a:solidFill>
                  <a:schemeClr val="tx1"/>
                </a:solidFill>
                <a:latin typeface="Arial" panose="020B0604020202020204" pitchFamily="34" charset="0"/>
                <a:ea typeface="ＭＳ Ｐゴシック" panose="020B0600070205080204" pitchFamily="34" charset="-128"/>
              </a:defRPr>
            </a:lvl3pPr>
            <a:lvl4pPr marL="2133547" indent="-304792">
              <a:defRPr sz="3200">
                <a:solidFill>
                  <a:schemeClr val="tx1"/>
                </a:solidFill>
                <a:latin typeface="Arial" panose="020B0604020202020204" pitchFamily="34" charset="0"/>
                <a:ea typeface="ＭＳ Ｐゴシック" panose="020B0600070205080204" pitchFamily="34" charset="-128"/>
              </a:defRPr>
            </a:lvl4pPr>
            <a:lvl5pPr marL="2743131" indent="-304792">
              <a:defRPr sz="3200">
                <a:solidFill>
                  <a:schemeClr val="tx1"/>
                </a:solidFill>
                <a:latin typeface="Arial" panose="020B0604020202020204" pitchFamily="34" charset="0"/>
                <a:ea typeface="ＭＳ Ｐゴシック" panose="020B0600070205080204" pitchFamily="34" charset="-128"/>
              </a:defRPr>
            </a:lvl5pPr>
            <a:lvl6pPr marL="335271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3962301"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4571886"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5181470" indent="-304792"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4E2DD6D4-C835-D04B-AF33-DD5898D9FB36}" type="slidenum">
              <a:rPr lang="en-US" altLang="en-US" sz="1600">
                <a:solidFill>
                  <a:srgbClr val="898989"/>
                </a:solidFill>
              </a:rPr>
              <a:pPr/>
              <a:t>8</a:t>
            </a:fld>
            <a:endParaRPr lang="en-US" altLang="en-US" sz="1600">
              <a:solidFill>
                <a:srgbClr val="898989"/>
              </a:solidFill>
            </a:endParaRPr>
          </a:p>
        </p:txBody>
      </p:sp>
      <p:sp>
        <p:nvSpPr>
          <p:cNvPr id="2" name="TextBox 1">
            <a:extLst>
              <a:ext uri="{FF2B5EF4-FFF2-40B4-BE49-F238E27FC236}">
                <a16:creationId xmlns:a16="http://schemas.microsoft.com/office/drawing/2014/main" id="{1173064E-DC34-AC41-AF30-ED5159C7DD70}"/>
              </a:ext>
            </a:extLst>
          </p:cNvPr>
          <p:cNvSpPr txBox="1"/>
          <p:nvPr/>
        </p:nvSpPr>
        <p:spPr>
          <a:xfrm>
            <a:off x="7213601" y="4546600"/>
            <a:ext cx="4457700" cy="985076"/>
          </a:xfrm>
          <a:prstGeom prst="rect">
            <a:avLst/>
          </a:prstGeom>
          <a:ln>
            <a:solidFill>
              <a:srgbClr val="782F40"/>
            </a:solidFill>
          </a:ln>
        </p:spPr>
        <p:style>
          <a:lnRef idx="2">
            <a:schemeClr val="accent2"/>
          </a:lnRef>
          <a:fillRef idx="1">
            <a:schemeClr val="lt1"/>
          </a:fillRef>
          <a:effectRef idx="0">
            <a:schemeClr val="accent2"/>
          </a:effectRef>
          <a:fontRef idx="minor">
            <a:schemeClr val="dk1"/>
          </a:fontRef>
        </p:style>
        <p:txBody>
          <a:bodyPr lIns="121917" tIns="60959" rIns="121917" bIns="60959">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67">
                <a:solidFill>
                  <a:srgbClr val="000000"/>
                </a:solidFill>
                <a:latin typeface="Times New Roman" panose="02020603050405020304" pitchFamily="18" charset="0"/>
              </a:rPr>
              <a:t>Also consider the online Ed.D. for students seeking senior-level administrative positions in Higher Education.</a:t>
            </a:r>
          </a:p>
        </p:txBody>
      </p:sp>
      <p:grpSp>
        <p:nvGrpSpPr>
          <p:cNvPr id="32773" name="Group 5">
            <a:extLst>
              <a:ext uri="{FF2B5EF4-FFF2-40B4-BE49-F238E27FC236}">
                <a16:creationId xmlns:a16="http://schemas.microsoft.com/office/drawing/2014/main" id="{CBC84521-5F44-5844-B2BD-0B6EBFFA2BBE}"/>
              </a:ext>
            </a:extLst>
          </p:cNvPr>
          <p:cNvGrpSpPr>
            <a:grpSpLocks/>
          </p:cNvGrpSpPr>
          <p:nvPr/>
        </p:nvGrpSpPr>
        <p:grpSpPr bwMode="auto">
          <a:xfrm>
            <a:off x="203200" y="203200"/>
            <a:ext cx="5149851" cy="1143000"/>
            <a:chOff x="152400" y="152400"/>
            <a:chExt cx="3862587" cy="857399"/>
          </a:xfrm>
        </p:grpSpPr>
        <p:pic>
          <p:nvPicPr>
            <p:cNvPr id="32774" name="Picture 6" descr="College-Education-H.eps">
              <a:extLst>
                <a:ext uri="{FF2B5EF4-FFF2-40B4-BE49-F238E27FC236}">
                  <a16:creationId xmlns:a16="http://schemas.microsoft.com/office/drawing/2014/main" id="{951B4EC9-25E9-B042-8C52-28A76FAD5BDE}"/>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5" name="Picture 7">
              <a:extLst>
                <a:ext uri="{FF2B5EF4-FFF2-40B4-BE49-F238E27FC236}">
                  <a16:creationId xmlns:a16="http://schemas.microsoft.com/office/drawing/2014/main" id="{19046103-1170-2E40-A991-ECC127339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154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EB888"/>
            </a:gs>
            <a:gs pos="100000">
              <a:srgbClr val="FFFFFF"/>
            </a:gs>
          </a:gsLst>
          <a:lin ang="5400000" scaled="0"/>
        </a:gradFill>
        <a:effectLst/>
      </p:bgPr>
    </p:bg>
    <p:spTree>
      <p:nvGrpSpPr>
        <p:cNvPr id="1" name=""/>
        <p:cNvGrpSpPr/>
        <p:nvPr/>
      </p:nvGrpSpPr>
      <p:grpSpPr>
        <a:xfrm>
          <a:off x="0" y="0"/>
          <a:ext cx="0" cy="0"/>
          <a:chOff x="0" y="0"/>
          <a:chExt cx="0" cy="0"/>
        </a:xfrm>
      </p:grpSpPr>
      <p:grpSp>
        <p:nvGrpSpPr>
          <p:cNvPr id="34817" name="Group 6">
            <a:extLst>
              <a:ext uri="{FF2B5EF4-FFF2-40B4-BE49-F238E27FC236}">
                <a16:creationId xmlns:a16="http://schemas.microsoft.com/office/drawing/2014/main" id="{8C75E539-172A-CD4A-809C-A08C5DE574D3}"/>
              </a:ext>
            </a:extLst>
          </p:cNvPr>
          <p:cNvGrpSpPr>
            <a:grpSpLocks/>
          </p:cNvGrpSpPr>
          <p:nvPr/>
        </p:nvGrpSpPr>
        <p:grpSpPr bwMode="auto">
          <a:xfrm>
            <a:off x="203200" y="203200"/>
            <a:ext cx="5149851" cy="1143000"/>
            <a:chOff x="152400" y="152400"/>
            <a:chExt cx="3862587" cy="857399"/>
          </a:xfrm>
        </p:grpSpPr>
        <p:pic>
          <p:nvPicPr>
            <p:cNvPr id="34820" name="Picture 7" descr="College-Education-H.eps">
              <a:extLst>
                <a:ext uri="{FF2B5EF4-FFF2-40B4-BE49-F238E27FC236}">
                  <a16:creationId xmlns:a16="http://schemas.microsoft.com/office/drawing/2014/main" id="{3A36E405-3CC4-7341-A716-E8E1C591201B}"/>
                </a:ext>
              </a:extLst>
            </p:cNvPr>
            <p:cNvPicPr>
              <a:picLocks noChangeAspect="1"/>
            </p:cNvPicPr>
            <p:nvPr/>
          </p:nvPicPr>
          <p:blipFill>
            <a:blip r:embed="rId3">
              <a:extLst>
                <a:ext uri="{28A0092B-C50C-407E-A947-70E740481C1C}">
                  <a14:useLocalDpi xmlns:a14="http://schemas.microsoft.com/office/drawing/2010/main" val="0"/>
                </a:ext>
              </a:extLst>
            </a:blip>
            <a:srcRect l="22176"/>
            <a:stretch>
              <a:fillRect/>
            </a:stretch>
          </p:blipFill>
          <p:spPr bwMode="auto">
            <a:xfrm>
              <a:off x="990600" y="152400"/>
              <a:ext cx="3024387" cy="8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1" name="Picture 8">
              <a:extLst>
                <a:ext uri="{FF2B5EF4-FFF2-40B4-BE49-F238E27FC236}">
                  <a16:creationId xmlns:a16="http://schemas.microsoft.com/office/drawing/2014/main" id="{C4D6FD47-AD27-3D41-BB09-5D381F5D3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4818" name="Content Placeholder 2">
            <a:extLst>
              <a:ext uri="{FF2B5EF4-FFF2-40B4-BE49-F238E27FC236}">
                <a16:creationId xmlns:a16="http://schemas.microsoft.com/office/drawing/2014/main" id="{8FC6DB9A-3059-D54B-BA33-77C75855393F}"/>
              </a:ext>
            </a:extLst>
          </p:cNvPr>
          <p:cNvSpPr>
            <a:spLocks noGrp="1"/>
          </p:cNvSpPr>
          <p:nvPr>
            <p:ph idx="1"/>
          </p:nvPr>
        </p:nvSpPr>
        <p:spPr>
          <a:xfrm>
            <a:off x="1117600" y="1498600"/>
            <a:ext cx="10871200" cy="711200"/>
          </a:xfrm>
        </p:spPr>
        <p:txBody>
          <a:bodyPr/>
          <a:lstStyle/>
          <a:p>
            <a:pPr marL="0" indent="0" algn="ctr">
              <a:buNone/>
            </a:pPr>
            <a:r>
              <a:rPr lang="en-US" altLang="en-US" sz="3733">
                <a:solidFill>
                  <a:srgbClr val="000000"/>
                </a:solidFill>
                <a:latin typeface="Times New Roman" panose="02020603050405020304" pitchFamily="18" charset="0"/>
                <a:ea typeface="ＭＳ Ｐゴシック" panose="020B0600070205080204" pitchFamily="34" charset="-128"/>
              </a:rPr>
              <a:t>Master of Science (M.S.) in Higher Education</a:t>
            </a:r>
            <a:endParaRPr lang="en-US" altLang="en-US" sz="2667">
              <a:solidFill>
                <a:srgbClr val="000000"/>
              </a:solidFill>
              <a:latin typeface="Times New Roman" panose="02020603050405020304" pitchFamily="18" charset="0"/>
              <a:ea typeface="ＭＳ Ｐゴシック" panose="020B0600070205080204" pitchFamily="34" charset="-128"/>
            </a:endParaRPr>
          </a:p>
        </p:txBody>
      </p:sp>
      <p:sp>
        <p:nvSpPr>
          <p:cNvPr id="18435" name="Content Placeholder 2">
            <a:extLst>
              <a:ext uri="{FF2B5EF4-FFF2-40B4-BE49-F238E27FC236}">
                <a16:creationId xmlns:a16="http://schemas.microsoft.com/office/drawing/2014/main" id="{83D48188-86A5-9840-A788-EF69FF2AAF07}"/>
              </a:ext>
            </a:extLst>
          </p:cNvPr>
          <p:cNvSpPr txBox="1">
            <a:spLocks/>
          </p:cNvSpPr>
          <p:nvPr/>
        </p:nvSpPr>
        <p:spPr bwMode="auto">
          <a:xfrm>
            <a:off x="762000" y="2819400"/>
            <a:ext cx="10363200" cy="3327400"/>
          </a:xfrm>
          <a:prstGeom prst="rect">
            <a:avLst/>
          </a:prstGeom>
          <a:noFill/>
          <a:ln>
            <a:noFill/>
          </a:ln>
        </p:spPr>
        <p:txBody>
          <a:bodyPr lIns="121917" tIns="60959" rIns="121917" bIns="60959"/>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sz="2667" dirty="0">
                <a:solidFill>
                  <a:srgbClr val="000000"/>
                </a:solidFill>
                <a:latin typeface="Times New Roman" panose="02020603050405020304" pitchFamily="18" charset="0"/>
              </a:rPr>
              <a:t>By the numbers…</a:t>
            </a:r>
          </a:p>
          <a:p>
            <a:pPr marL="457200" indent="-457200">
              <a:spcBef>
                <a:spcPct val="20000"/>
              </a:spcBef>
              <a:buFont typeface="Arial" panose="020B0604020202020204" pitchFamily="34" charset="0"/>
              <a:buChar char="•"/>
            </a:pPr>
            <a:r>
              <a:rPr lang="en-US" altLang="en-US" sz="2667" dirty="0">
                <a:solidFill>
                  <a:srgbClr val="000000"/>
                </a:solidFill>
                <a:latin typeface="Times New Roman" panose="02020603050405020304" pitchFamily="18" charset="0"/>
              </a:rPr>
              <a:t>39 hours of course work: </a:t>
            </a:r>
          </a:p>
          <a:p>
            <a:pPr lvl="1">
              <a:spcBef>
                <a:spcPct val="20000"/>
              </a:spcBef>
              <a:buFont typeface="Arial" panose="020B0604020202020204" pitchFamily="34" charset="0"/>
              <a:buChar char="•"/>
            </a:pPr>
            <a:r>
              <a:rPr lang="en-US" altLang="en-US" sz="2667" dirty="0">
                <a:solidFill>
                  <a:srgbClr val="000000"/>
                </a:solidFill>
                <a:latin typeface="Times New Roman" panose="02020603050405020304" pitchFamily="18" charset="0"/>
              </a:rPr>
              <a:t>Full-time students: 2 years</a:t>
            </a:r>
          </a:p>
          <a:p>
            <a:pPr lvl="1">
              <a:spcBef>
                <a:spcPct val="20000"/>
              </a:spcBef>
              <a:buFont typeface="Arial" panose="020B0604020202020204" pitchFamily="34" charset="0"/>
              <a:buChar char="•"/>
            </a:pPr>
            <a:r>
              <a:rPr lang="en-US" altLang="en-US" sz="2667" dirty="0">
                <a:solidFill>
                  <a:srgbClr val="000000"/>
                </a:solidFill>
                <a:latin typeface="Times New Roman" panose="02020603050405020304" pitchFamily="18" charset="0"/>
              </a:rPr>
              <a:t>Part-time students: 3 years</a:t>
            </a:r>
            <a:endParaRPr lang="en-US" altLang="en-US" sz="1600" dirty="0">
              <a:solidFill>
                <a:srgbClr val="000000"/>
              </a:solidFill>
              <a:latin typeface="Times New Roman" panose="02020603050405020304" pitchFamily="18" charset="0"/>
            </a:endParaRPr>
          </a:p>
          <a:p>
            <a:pPr marL="457200" indent="-457200">
              <a:spcBef>
                <a:spcPct val="20000"/>
              </a:spcBef>
              <a:buFont typeface="Arial" panose="020B0604020202020204" pitchFamily="34" charset="0"/>
              <a:buChar char="•"/>
            </a:pPr>
            <a:r>
              <a:rPr lang="en-US" altLang="en-US" sz="2667" dirty="0">
                <a:solidFill>
                  <a:srgbClr val="000000"/>
                </a:solidFill>
                <a:latin typeface="Times New Roman" panose="02020603050405020304" pitchFamily="18" charset="0"/>
              </a:rPr>
              <a:t>Cohort model with ~25 students each year</a:t>
            </a:r>
          </a:p>
          <a:p>
            <a:pPr marL="457200" indent="-457200">
              <a:spcBef>
                <a:spcPct val="20000"/>
              </a:spcBef>
              <a:buFont typeface="Arial" panose="020B0604020202020204" pitchFamily="34" charset="0"/>
              <a:buChar char="•"/>
            </a:pPr>
            <a:r>
              <a:rPr lang="en-US" altLang="en-US" sz="2667" dirty="0">
                <a:solidFill>
                  <a:srgbClr val="000000"/>
                </a:solidFill>
                <a:latin typeface="Times New Roman" panose="02020603050405020304" pitchFamily="18" charset="0"/>
              </a:rPr>
              <a:t>Application deadline: December 1st</a:t>
            </a:r>
          </a:p>
        </p:txBody>
      </p:sp>
    </p:spTree>
    <p:extLst>
      <p:ext uri="{BB962C8B-B14F-4D97-AF65-F5344CB8AC3E}">
        <p14:creationId xmlns:p14="http://schemas.microsoft.com/office/powerpoint/2010/main" val="2025255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ba4352a-c581-4f92-8f84-bb7f7d0f070c">
      <UserInfo>
        <DisplayName/>
        <AccountId xsi:nil="true"/>
        <AccountType/>
      </UserInfo>
    </SharedWithUsers>
    <lcf76f155ced4ddcb4097134ff3c332f xmlns="fb138456-92ca-4db1-a857-065f57ba9072">
      <Terms xmlns="http://schemas.microsoft.com/office/infopath/2007/PartnerControls"/>
    </lcf76f155ced4ddcb4097134ff3c332f>
    <TaxCatchAll xmlns="eba4352a-c581-4f92-8f84-bb7f7d0f070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DB31367EB76541B1407B544CEA3D07" ma:contentTypeVersion="16" ma:contentTypeDescription="Create a new document." ma:contentTypeScope="" ma:versionID="fd86fc7a1ea876b919f4a095696f6719">
  <xsd:schema xmlns:xsd="http://www.w3.org/2001/XMLSchema" xmlns:xs="http://www.w3.org/2001/XMLSchema" xmlns:p="http://schemas.microsoft.com/office/2006/metadata/properties" xmlns:ns2="fb138456-92ca-4db1-a857-065f57ba9072" xmlns:ns3="eba4352a-c581-4f92-8f84-bb7f7d0f070c" targetNamespace="http://schemas.microsoft.com/office/2006/metadata/properties" ma:root="true" ma:fieldsID="6b6e54ffcb3967a4595311c26e39f415" ns2:_="" ns3:_="">
    <xsd:import namespace="fb138456-92ca-4db1-a857-065f57ba9072"/>
    <xsd:import namespace="eba4352a-c581-4f92-8f84-bb7f7d0f07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8456-92ca-4db1-a857-065f57ba90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a4352a-c581-4f92-8f84-bb7f7d0f07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c2ee20-4242-41d6-9404-2ad218ec040c}" ma:internalName="TaxCatchAll" ma:showField="CatchAllData" ma:web="eba4352a-c581-4f92-8f84-bb7f7d0f0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D70ADB-C13A-4C95-AB43-1BA4226D74C5}">
  <ds:schemaRefs>
    <ds:schemaRef ds:uri="http://schemas.microsoft.com/sharepoint/v3/contenttype/forms"/>
  </ds:schemaRefs>
</ds:datastoreItem>
</file>

<file path=customXml/itemProps2.xml><?xml version="1.0" encoding="utf-8"?>
<ds:datastoreItem xmlns:ds="http://schemas.openxmlformats.org/officeDocument/2006/customXml" ds:itemID="{FA4F59FA-325A-4960-A834-5E5F729714F8}">
  <ds:schemaRefs>
    <ds:schemaRef ds:uri="http://schemas.microsoft.com/office/2006/metadata/properties"/>
    <ds:schemaRef ds:uri="http://schemas.microsoft.com/office/infopath/2007/PartnerControls"/>
    <ds:schemaRef ds:uri="eba4352a-c581-4f92-8f84-bb7f7d0f070c"/>
    <ds:schemaRef ds:uri="fb138456-92ca-4db1-a857-065f57ba9072"/>
  </ds:schemaRefs>
</ds:datastoreItem>
</file>

<file path=customXml/itemProps3.xml><?xml version="1.0" encoding="utf-8"?>
<ds:datastoreItem xmlns:ds="http://schemas.openxmlformats.org/officeDocument/2006/customXml" ds:itemID="{17421AA8-8BB5-4DBF-978F-910D24148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38456-92ca-4db1-a857-065f57ba9072"/>
    <ds:schemaRef ds:uri="eba4352a-c581-4f92-8f84-bb7f7d0f07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TotalTime>
  <Words>2998</Words>
  <Application>Microsoft Office PowerPoint</Application>
  <PresentationFormat>Widescreen</PresentationFormat>
  <Paragraphs>404</Paragraphs>
  <Slides>46</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Times New Roman</vt:lpstr>
      <vt:lpstr>Wingdings</vt:lpstr>
      <vt:lpstr>Office Theme</vt:lpstr>
      <vt:lpstr>PowerPoint Presentation</vt:lpstr>
      <vt:lpstr>Land Acknowledgment </vt:lpstr>
      <vt:lpstr>ELPS Mission</vt:lpstr>
      <vt:lpstr>Strategic Priorities</vt:lpstr>
      <vt:lpstr>PowerPoint Presentation</vt:lpstr>
      <vt:lpstr>PowerPoint Presentation</vt:lpstr>
      <vt:lpstr>Higher Education  Program Director, Dr. Cameron Beatty cbeatty@fsu.edu </vt:lpstr>
      <vt:lpstr>Higher Education Program General information</vt:lpstr>
      <vt:lpstr>PowerPoint Presentation</vt:lpstr>
      <vt:lpstr>PowerPoint Presentation</vt:lpstr>
      <vt:lpstr>Doctor of Philosophy (Ph.D.) in Higher Education</vt:lpstr>
      <vt:lpstr>Ph.D. in Higher Education</vt:lpstr>
      <vt:lpstr>PowerPoint Presentation</vt:lpstr>
      <vt:lpstr>Program Features</vt:lpstr>
      <vt:lpstr>Curriculum and Instruction </vt:lpstr>
      <vt:lpstr>PowerPoint Presentation</vt:lpstr>
      <vt:lpstr>PowerPoint Presentation</vt:lpstr>
      <vt:lpstr>PowerPoint Presentation</vt:lpstr>
      <vt:lpstr>Admission Process</vt:lpstr>
      <vt:lpstr>Which track is right for you? </vt:lpstr>
      <vt:lpstr>PowerPoint Presentation</vt:lpstr>
      <vt:lpstr>Education Policy and Evaluation</vt:lpstr>
      <vt:lpstr>History and Philosophy of Education </vt:lpstr>
      <vt:lpstr>International and Multicultural Education</vt:lpstr>
      <vt:lpstr>M.S. Admission Requirements</vt:lpstr>
      <vt:lpstr>Ph.D. Admission Requirements</vt:lpstr>
      <vt:lpstr>Career Opportunities</vt:lpstr>
      <vt:lpstr>PowerPoint Presentation</vt:lpstr>
      <vt:lpstr>Graduate Certificate in Program Evaluation </vt:lpstr>
      <vt:lpstr>Professions in Program Evaluation</vt:lpstr>
      <vt:lpstr>Admissions for the PE Certificate</vt:lpstr>
      <vt:lpstr>PowerPoint Presentation</vt:lpstr>
      <vt:lpstr>PowerPoint Presentation</vt:lpstr>
      <vt:lpstr>Purpose</vt:lpstr>
      <vt:lpstr>Format</vt:lpstr>
      <vt:lpstr>Curriculum</vt:lpstr>
      <vt:lpstr>Professions in Institutional Research</vt:lpstr>
      <vt:lpstr>Professions in Institutional Research</vt:lpstr>
      <vt:lpstr>Admissions for the IR Certificate</vt:lpstr>
      <vt:lpstr>PowerPoint Presentation</vt:lpstr>
      <vt:lpstr>PowerPoint Presentation</vt:lpstr>
      <vt:lpstr>Admissions Requirements</vt:lpstr>
      <vt:lpstr>Course Requirements</vt:lpstr>
      <vt:lpstr>Dissertation in Practice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Higgins</dc:creator>
  <cp:lastModifiedBy>Deborah Ham-Kelly</cp:lastModifiedBy>
  <cp:revision>74</cp:revision>
  <dcterms:created xsi:type="dcterms:W3CDTF">2020-10-29T17:34:06Z</dcterms:created>
  <dcterms:modified xsi:type="dcterms:W3CDTF">2022-11-02T15:40:58Z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0x010100A5DB31367EB76541B1407B544CEA3D07</vt:lpwstr>
  </property>
  <property fmtid="{D5CDD505-2E9C-101B-9397-08002B2CF9AE}" pid="3" name="Order">
    <vt:r8>756700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