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431" r:id="rId5"/>
    <p:sldId id="468" r:id="rId6"/>
    <p:sldId id="379" r:id="rId7"/>
    <p:sldId id="478" r:id="rId8"/>
    <p:sldId id="479" r:id="rId9"/>
    <p:sldId id="480" r:id="rId10"/>
    <p:sldId id="481" r:id="rId11"/>
    <p:sldId id="482" r:id="rId12"/>
    <p:sldId id="483" r:id="rId13"/>
    <p:sldId id="484" r:id="rId14"/>
    <p:sldId id="485" r:id="rId15"/>
    <p:sldId id="326" r:id="rId16"/>
    <p:sldId id="489" r:id="rId17"/>
    <p:sldId id="494" r:id="rId18"/>
    <p:sldId id="366" r:id="rId19"/>
    <p:sldId id="493" r:id="rId20"/>
    <p:sldId id="491" r:id="rId21"/>
    <p:sldId id="465" r:id="rId22"/>
    <p:sldId id="466" r:id="rId23"/>
    <p:sldId id="467" r:id="rId24"/>
    <p:sldId id="508" r:id="rId25"/>
    <p:sldId id="472" r:id="rId26"/>
    <p:sldId id="509" r:id="rId27"/>
    <p:sldId id="473" r:id="rId28"/>
    <p:sldId id="475" r:id="rId29"/>
    <p:sldId id="477" r:id="rId30"/>
    <p:sldId id="497" r:id="rId31"/>
    <p:sldId id="498" r:id="rId32"/>
    <p:sldId id="499" r:id="rId33"/>
    <p:sldId id="500" r:id="rId34"/>
    <p:sldId id="501" r:id="rId35"/>
    <p:sldId id="502" r:id="rId36"/>
    <p:sldId id="510" r:id="rId37"/>
    <p:sldId id="503" r:id="rId38"/>
    <p:sldId id="469" r:id="rId39"/>
    <p:sldId id="511" r:id="rId40"/>
    <p:sldId id="512" r:id="rId41"/>
    <p:sldId id="5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varScale="1">
        <p:scale>
          <a:sx n="112" d="100"/>
          <a:sy n="112" d="100"/>
        </p:scale>
        <p:origin x="51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35F84-534A-EA4E-A876-A5716638E39C}" type="doc">
      <dgm:prSet loTypeId="urn:microsoft.com/office/officeart/2005/8/layout/orgChart1" loCatId="" qsTypeId="urn:microsoft.com/office/officeart/2005/8/quickstyle/simple4" qsCatId="simple" csTypeId="urn:microsoft.com/office/officeart/2005/8/colors/accent0_1" csCatId="mainScheme" phldr="1"/>
      <dgm:spPr/>
      <dgm:t>
        <a:bodyPr/>
        <a:lstStyle/>
        <a:p>
          <a:endParaRPr lang="en-US"/>
        </a:p>
      </dgm:t>
    </dgm:pt>
    <dgm:pt modelId="{199A26C1-8BE5-1744-B24B-50B57A317746}">
      <dgm:prSet phldrT="[Text]" custT="1"/>
      <dgm:spPr>
        <a:solidFill>
          <a:srgbClr val="782F40"/>
        </a:solidFill>
      </dgm:spPr>
      <dgm:t>
        <a:bodyPr/>
        <a:lstStyle/>
        <a:p>
          <a:r>
            <a:rPr lang="en-US" sz="900">
              <a:solidFill>
                <a:schemeClr val="bg1"/>
              </a:solidFill>
              <a:latin typeface="Arial"/>
              <a:cs typeface="Arial"/>
            </a:rPr>
            <a:t>Counseling &amp; Human Systems</a:t>
          </a:r>
        </a:p>
      </dgm:t>
    </dgm:pt>
    <dgm:pt modelId="{9FD2FC87-585F-D042-B02C-6480D8AC14A5}" type="parTrans" cxnId="{31E3D91F-DBA5-7143-A374-26B370D73C9A}">
      <dgm:prSet/>
      <dgm:spPr>
        <a:solidFill>
          <a:srgbClr val="782F40"/>
        </a:solidFill>
      </dgm:spPr>
      <dgm:t>
        <a:bodyPr/>
        <a:lstStyle/>
        <a:p>
          <a:endParaRPr lang="en-US" sz="900">
            <a:solidFill>
              <a:schemeClr val="bg1"/>
            </a:solidFill>
            <a:latin typeface="Arial"/>
            <a:cs typeface="Arial"/>
          </a:endParaRPr>
        </a:p>
      </dgm:t>
    </dgm:pt>
    <dgm:pt modelId="{F891B1E0-B5C6-0A4E-8382-2CAEF8A16230}" type="sibTrans" cxnId="{31E3D91F-DBA5-7143-A374-26B370D73C9A}">
      <dgm:prSet/>
      <dgm:spPr/>
      <dgm:t>
        <a:bodyPr/>
        <a:lstStyle/>
        <a:p>
          <a:endParaRPr lang="en-US"/>
        </a:p>
      </dgm:t>
    </dgm:pt>
    <dgm:pt modelId="{D715F03D-0846-404F-B09F-AF14D228FEC6}">
      <dgm:prSet phldrT="[Text]" custT="1"/>
      <dgm:spPr>
        <a:solidFill>
          <a:srgbClr val="782F40"/>
        </a:solidFill>
      </dgm:spPr>
      <dgm:t>
        <a:bodyPr/>
        <a:lstStyle/>
        <a:p>
          <a:r>
            <a:rPr lang="en-US" sz="900" dirty="0">
              <a:solidFill>
                <a:schemeClr val="bg1"/>
              </a:solidFill>
              <a:latin typeface="Arial"/>
              <a:cs typeface="Arial"/>
            </a:rPr>
            <a:t>Career Counseling</a:t>
          </a:r>
          <a:br>
            <a:rPr lang="en-US" sz="900" dirty="0">
              <a:solidFill>
                <a:schemeClr val="bg1"/>
              </a:solidFill>
              <a:latin typeface="Arial"/>
              <a:cs typeface="Arial"/>
            </a:rPr>
          </a:br>
          <a:r>
            <a:rPr lang="en-US" sz="900" dirty="0">
              <a:solidFill>
                <a:schemeClr val="bg1"/>
              </a:solidFill>
              <a:latin typeface="Arial"/>
              <a:cs typeface="Arial"/>
            </a:rPr>
            <a:t>(M.S./Ed.S.)</a:t>
          </a:r>
        </a:p>
      </dgm:t>
    </dgm:pt>
    <dgm:pt modelId="{BE5A8738-5B09-9641-98F9-FFCC09556C94}" type="parTrans" cxnId="{DA9A1162-06E0-B24A-92EB-B5F5DEA6BBAB}">
      <dgm:prSet/>
      <dgm:spPr>
        <a:solidFill>
          <a:srgbClr val="782F40"/>
        </a:solidFill>
      </dgm:spPr>
      <dgm:t>
        <a:bodyPr/>
        <a:lstStyle/>
        <a:p>
          <a:endParaRPr lang="en-US" sz="900">
            <a:solidFill>
              <a:schemeClr val="bg1"/>
            </a:solidFill>
            <a:latin typeface="Arial"/>
            <a:cs typeface="Arial"/>
          </a:endParaRPr>
        </a:p>
      </dgm:t>
    </dgm:pt>
    <dgm:pt modelId="{5EBD66BB-29D3-7E4A-866F-C46F615C9E25}" type="sibTrans" cxnId="{DA9A1162-06E0-B24A-92EB-B5F5DEA6BBAB}">
      <dgm:prSet/>
      <dgm:spPr/>
      <dgm:t>
        <a:bodyPr/>
        <a:lstStyle/>
        <a:p>
          <a:endParaRPr lang="en-US"/>
        </a:p>
      </dgm:t>
    </dgm:pt>
    <dgm:pt modelId="{CB41CDF0-9C56-2743-A9F3-BE4A638A5A91}">
      <dgm:prSet phldrT="[Text]" custT="1"/>
      <dgm:spPr>
        <a:solidFill>
          <a:srgbClr val="782F40"/>
        </a:solidFill>
      </dgm:spPr>
      <dgm:t>
        <a:bodyPr/>
        <a:lstStyle/>
        <a:p>
          <a:r>
            <a:rPr lang="en-US" sz="900" dirty="0">
              <a:solidFill>
                <a:schemeClr val="bg1"/>
              </a:solidFill>
              <a:latin typeface="Arial"/>
              <a:cs typeface="Arial"/>
            </a:rPr>
            <a:t>Mental Health Counseling</a:t>
          </a:r>
          <a:br>
            <a:rPr lang="en-US" sz="900" dirty="0">
              <a:solidFill>
                <a:schemeClr val="bg1"/>
              </a:solidFill>
              <a:latin typeface="Arial"/>
              <a:cs typeface="Arial"/>
            </a:rPr>
          </a:br>
          <a:r>
            <a:rPr lang="en-US" sz="900" dirty="0">
              <a:solidFill>
                <a:schemeClr val="bg1"/>
              </a:solidFill>
              <a:latin typeface="Arial"/>
              <a:cs typeface="Arial"/>
            </a:rPr>
            <a:t>(M.S./Ed.S.)</a:t>
          </a:r>
        </a:p>
      </dgm:t>
    </dgm:pt>
    <dgm:pt modelId="{1B9DC407-7A2B-4B42-A3AD-2A35EF5902B4}" type="parTrans" cxnId="{A8CEF655-4253-404E-AF47-9145EC8E618F}">
      <dgm:prSet/>
      <dgm:spPr>
        <a:solidFill>
          <a:srgbClr val="782F40"/>
        </a:solidFill>
      </dgm:spPr>
      <dgm:t>
        <a:bodyPr/>
        <a:lstStyle/>
        <a:p>
          <a:endParaRPr lang="en-US" sz="900">
            <a:solidFill>
              <a:schemeClr val="bg1"/>
            </a:solidFill>
            <a:latin typeface="Arial"/>
            <a:cs typeface="Arial"/>
          </a:endParaRPr>
        </a:p>
      </dgm:t>
    </dgm:pt>
    <dgm:pt modelId="{3282D3E2-91EF-F744-976B-3BB0F667C792}" type="sibTrans" cxnId="{A8CEF655-4253-404E-AF47-9145EC8E618F}">
      <dgm:prSet/>
      <dgm:spPr/>
      <dgm:t>
        <a:bodyPr/>
        <a:lstStyle/>
        <a:p>
          <a:endParaRPr lang="en-US"/>
        </a:p>
      </dgm:t>
    </dgm:pt>
    <dgm:pt modelId="{3B817332-5E77-4949-951A-BD7BCC40000B}">
      <dgm:prSet phldrT="[Text]" custT="1"/>
      <dgm:spPr>
        <a:solidFill>
          <a:srgbClr val="782F40"/>
        </a:solidFill>
      </dgm:spPr>
      <dgm:t>
        <a:bodyPr/>
        <a:lstStyle/>
        <a:p>
          <a:r>
            <a:rPr lang="en-US" sz="900">
              <a:solidFill>
                <a:schemeClr val="bg1"/>
              </a:solidFill>
              <a:latin typeface="Arial"/>
              <a:cs typeface="Arial"/>
            </a:rPr>
            <a:t>Counseling Psychology &amp; Human Systems</a:t>
          </a:r>
        </a:p>
      </dgm:t>
    </dgm:pt>
    <dgm:pt modelId="{F3E67964-8D30-1B43-8065-BF0F20C0B067}" type="parTrans" cxnId="{AB36BFE6-30F2-C941-9972-33C2E1E8D0FD}">
      <dgm:prSet/>
      <dgm:spPr>
        <a:solidFill>
          <a:srgbClr val="782F40"/>
        </a:solidFill>
      </dgm:spPr>
      <dgm:t>
        <a:bodyPr/>
        <a:lstStyle/>
        <a:p>
          <a:endParaRPr lang="en-US" sz="900">
            <a:solidFill>
              <a:schemeClr val="bg1"/>
            </a:solidFill>
            <a:latin typeface="Arial"/>
            <a:cs typeface="Arial"/>
          </a:endParaRPr>
        </a:p>
      </dgm:t>
    </dgm:pt>
    <dgm:pt modelId="{4CE4C518-ACA6-E24C-8DFD-54AA7DF48317}" type="sibTrans" cxnId="{AB36BFE6-30F2-C941-9972-33C2E1E8D0FD}">
      <dgm:prSet/>
      <dgm:spPr/>
      <dgm:t>
        <a:bodyPr/>
        <a:lstStyle/>
        <a:p>
          <a:endParaRPr lang="en-US"/>
        </a:p>
      </dgm:t>
    </dgm:pt>
    <dgm:pt modelId="{F757783E-1600-CB45-9AA5-DFA340A3A695}">
      <dgm:prSet phldrT="[Text]" custT="1"/>
      <dgm:spPr>
        <a:solidFill>
          <a:srgbClr val="782F40"/>
        </a:solidFill>
      </dgm:spPr>
      <dgm:t>
        <a:bodyPr/>
        <a:lstStyle/>
        <a:p>
          <a:r>
            <a:rPr lang="en-US" sz="900">
              <a:solidFill>
                <a:schemeClr val="bg1"/>
              </a:solidFill>
              <a:latin typeface="Arial"/>
              <a:cs typeface="Arial"/>
            </a:rPr>
            <a:t>Educational Psychology</a:t>
          </a:r>
        </a:p>
      </dgm:t>
    </dgm:pt>
    <dgm:pt modelId="{C6C3B0A2-2E76-5148-885F-F7A9F496FC78}" type="parTrans" cxnId="{4FE20269-8BD4-F841-AAE5-7545CBABAD8F}">
      <dgm:prSet/>
      <dgm:spPr>
        <a:solidFill>
          <a:srgbClr val="782F40"/>
        </a:solidFill>
      </dgm:spPr>
      <dgm:t>
        <a:bodyPr/>
        <a:lstStyle/>
        <a:p>
          <a:endParaRPr lang="en-US" sz="900">
            <a:solidFill>
              <a:schemeClr val="bg1"/>
            </a:solidFill>
            <a:latin typeface="Arial"/>
            <a:cs typeface="Arial"/>
          </a:endParaRPr>
        </a:p>
      </dgm:t>
    </dgm:pt>
    <dgm:pt modelId="{2888F37F-CF04-CB44-AB67-2289607A5F3A}" type="sibTrans" cxnId="{4FE20269-8BD4-F841-AAE5-7545CBABAD8F}">
      <dgm:prSet/>
      <dgm:spPr/>
      <dgm:t>
        <a:bodyPr/>
        <a:lstStyle/>
        <a:p>
          <a:endParaRPr lang="en-US"/>
        </a:p>
      </dgm:t>
    </dgm:pt>
    <dgm:pt modelId="{0BA7327E-3FBB-E44C-9749-335F756191BA}">
      <dgm:prSet custT="1"/>
      <dgm:spPr>
        <a:solidFill>
          <a:srgbClr val="782F40"/>
        </a:solidFill>
      </dgm:spPr>
      <dgm:t>
        <a:bodyPr/>
        <a:lstStyle/>
        <a:p>
          <a:r>
            <a:rPr lang="en-US" sz="900" dirty="0">
              <a:solidFill>
                <a:schemeClr val="bg1"/>
              </a:solidFill>
              <a:latin typeface="Arial"/>
              <a:cs typeface="Arial"/>
            </a:rPr>
            <a:t>Counseling Psychology &amp; School Psychology (Combined Ph.D. Program)</a:t>
          </a:r>
        </a:p>
      </dgm:t>
    </dgm:pt>
    <dgm:pt modelId="{DBF73E0E-A966-EA42-B4E9-6DF463C65574}" type="parTrans" cxnId="{1ABD9290-3E3F-6240-A766-A61F1D81E95B}">
      <dgm:prSet/>
      <dgm:spPr>
        <a:solidFill>
          <a:srgbClr val="782F40"/>
        </a:solidFill>
      </dgm:spPr>
      <dgm:t>
        <a:bodyPr/>
        <a:lstStyle/>
        <a:p>
          <a:endParaRPr lang="en-US" sz="900">
            <a:solidFill>
              <a:schemeClr val="bg1"/>
            </a:solidFill>
            <a:latin typeface="Arial"/>
            <a:cs typeface="Arial"/>
          </a:endParaRPr>
        </a:p>
      </dgm:t>
    </dgm:pt>
    <dgm:pt modelId="{F9723ED7-4F28-7E43-B149-ECB3D708062D}" type="sibTrans" cxnId="{1ABD9290-3E3F-6240-A766-A61F1D81E95B}">
      <dgm:prSet/>
      <dgm:spPr/>
      <dgm:t>
        <a:bodyPr/>
        <a:lstStyle/>
        <a:p>
          <a:endParaRPr lang="en-US"/>
        </a:p>
      </dgm:t>
    </dgm:pt>
    <dgm:pt modelId="{8539C8FF-FE34-EE44-8E5A-9900C5002390}">
      <dgm:prSet custT="1"/>
      <dgm:spPr>
        <a:solidFill>
          <a:srgbClr val="782F40"/>
        </a:solidFill>
      </dgm:spPr>
      <dgm:t>
        <a:bodyPr/>
        <a:lstStyle/>
        <a:p>
          <a:r>
            <a:rPr lang="en-US" sz="900" dirty="0">
              <a:solidFill>
                <a:schemeClr val="bg1"/>
              </a:solidFill>
              <a:latin typeface="Arial"/>
              <a:cs typeface="Arial"/>
            </a:rPr>
            <a:t>School Counseling</a:t>
          </a:r>
          <a:br>
            <a:rPr lang="en-US" sz="900" dirty="0">
              <a:solidFill>
                <a:schemeClr val="bg1"/>
              </a:solidFill>
              <a:latin typeface="Arial"/>
              <a:cs typeface="Arial"/>
            </a:rPr>
          </a:br>
          <a:r>
            <a:rPr lang="en-US" sz="900" dirty="0">
              <a:solidFill>
                <a:schemeClr val="bg1"/>
              </a:solidFill>
              <a:latin typeface="Arial"/>
              <a:cs typeface="Arial"/>
            </a:rPr>
            <a:t>(M.S./Ed.S.)</a:t>
          </a:r>
        </a:p>
      </dgm:t>
    </dgm:pt>
    <dgm:pt modelId="{680157C9-467B-CD46-B48C-9A390AA056DC}" type="parTrans" cxnId="{5BC4C4F5-21A6-7344-AA21-988387CDFDC0}">
      <dgm:prSet/>
      <dgm:spPr>
        <a:solidFill>
          <a:srgbClr val="782F40"/>
        </a:solidFill>
      </dgm:spPr>
      <dgm:t>
        <a:bodyPr/>
        <a:lstStyle/>
        <a:p>
          <a:endParaRPr lang="en-US" sz="900">
            <a:solidFill>
              <a:schemeClr val="bg1"/>
            </a:solidFill>
            <a:latin typeface="Arial"/>
            <a:cs typeface="Arial"/>
          </a:endParaRPr>
        </a:p>
      </dgm:t>
    </dgm:pt>
    <dgm:pt modelId="{DE459A5A-CEF8-BD44-9DE6-49DCD7C3FD1E}" type="sibTrans" cxnId="{5BC4C4F5-21A6-7344-AA21-988387CDFDC0}">
      <dgm:prSet/>
      <dgm:spPr/>
      <dgm:t>
        <a:bodyPr/>
        <a:lstStyle/>
        <a:p>
          <a:endParaRPr lang="en-US"/>
        </a:p>
      </dgm:t>
    </dgm:pt>
    <dgm:pt modelId="{32CA13D2-7B91-3540-A426-CB7EED816FF5}">
      <dgm:prSet custT="1"/>
      <dgm:spPr>
        <a:solidFill>
          <a:srgbClr val="782F40"/>
        </a:solidFill>
      </dgm:spPr>
      <dgm:t>
        <a:bodyPr/>
        <a:lstStyle/>
        <a:p>
          <a:r>
            <a:rPr lang="en-US" sz="900" dirty="0">
              <a:solidFill>
                <a:schemeClr val="bg1"/>
              </a:solidFill>
              <a:latin typeface="Arial"/>
              <a:cs typeface="Arial"/>
            </a:rPr>
            <a:t>School Psychology</a:t>
          </a:r>
          <a:br>
            <a:rPr lang="en-US" sz="900" dirty="0">
              <a:solidFill>
                <a:schemeClr val="bg1"/>
              </a:solidFill>
              <a:latin typeface="Arial"/>
              <a:cs typeface="Arial"/>
            </a:rPr>
          </a:br>
          <a:r>
            <a:rPr lang="en-US" sz="900" dirty="0">
              <a:solidFill>
                <a:schemeClr val="bg1"/>
              </a:solidFill>
              <a:latin typeface="Arial"/>
              <a:cs typeface="Arial"/>
            </a:rPr>
            <a:t>(M.S./Ed.S.)</a:t>
          </a:r>
        </a:p>
      </dgm:t>
    </dgm:pt>
    <dgm:pt modelId="{2D9B231F-12B6-5B4F-936B-BA16A2412864}" type="parTrans" cxnId="{8F03E150-F2F9-E644-B9CB-25BDBE9EE29A}">
      <dgm:prSet/>
      <dgm:spPr>
        <a:solidFill>
          <a:srgbClr val="782F40"/>
        </a:solidFill>
      </dgm:spPr>
      <dgm:t>
        <a:bodyPr/>
        <a:lstStyle/>
        <a:p>
          <a:endParaRPr lang="en-US" sz="900">
            <a:solidFill>
              <a:schemeClr val="bg1"/>
            </a:solidFill>
            <a:latin typeface="Arial"/>
            <a:cs typeface="Arial"/>
          </a:endParaRPr>
        </a:p>
      </dgm:t>
    </dgm:pt>
    <dgm:pt modelId="{8D6DEA7E-5647-0045-833E-60932E47A5F4}" type="sibTrans" cxnId="{8F03E150-F2F9-E644-B9CB-25BDBE9EE29A}">
      <dgm:prSet/>
      <dgm:spPr/>
      <dgm:t>
        <a:bodyPr/>
        <a:lstStyle/>
        <a:p>
          <a:endParaRPr lang="en-US"/>
        </a:p>
      </dgm:t>
    </dgm:pt>
    <dgm:pt modelId="{79E00537-081E-BF48-BA7C-88F7F7A3065D}">
      <dgm:prSet custT="1"/>
      <dgm:spPr>
        <a:solidFill>
          <a:srgbClr val="782F40"/>
        </a:solidFill>
      </dgm:spPr>
      <dgm:t>
        <a:bodyPr/>
        <a:lstStyle/>
        <a:p>
          <a:r>
            <a:rPr lang="en-US" sz="900" dirty="0">
              <a:solidFill>
                <a:schemeClr val="bg1"/>
              </a:solidFill>
              <a:latin typeface="Arial"/>
              <a:cs typeface="Arial"/>
            </a:rPr>
            <a:t>Learning &amp; Cognition</a:t>
          </a:r>
          <a:br>
            <a:rPr lang="en-US" sz="900" dirty="0">
              <a:solidFill>
                <a:schemeClr val="bg1"/>
              </a:solidFill>
              <a:latin typeface="Arial"/>
              <a:cs typeface="Arial"/>
            </a:rPr>
          </a:br>
          <a:r>
            <a:rPr lang="en-US" sz="900" dirty="0">
              <a:solidFill>
                <a:schemeClr val="bg1"/>
              </a:solidFill>
              <a:latin typeface="Arial"/>
              <a:cs typeface="Arial"/>
            </a:rPr>
            <a:t>(M.S. and Ph.D.)</a:t>
          </a:r>
        </a:p>
      </dgm:t>
    </dgm:pt>
    <dgm:pt modelId="{839FD710-402F-234C-B5E2-54E3D68D379D}" type="parTrans" cxnId="{2C8BEE29-C7A2-7240-8B2E-124DCC69C0AD}">
      <dgm:prSet/>
      <dgm:spPr>
        <a:solidFill>
          <a:srgbClr val="782F40"/>
        </a:solidFill>
      </dgm:spPr>
      <dgm:t>
        <a:bodyPr/>
        <a:lstStyle/>
        <a:p>
          <a:endParaRPr lang="en-US" sz="900">
            <a:solidFill>
              <a:schemeClr val="bg1"/>
            </a:solidFill>
            <a:latin typeface="Arial"/>
            <a:cs typeface="Arial"/>
          </a:endParaRPr>
        </a:p>
      </dgm:t>
    </dgm:pt>
    <dgm:pt modelId="{96338C41-2C43-B341-B483-0EC22F58508F}" type="sibTrans" cxnId="{2C8BEE29-C7A2-7240-8B2E-124DCC69C0AD}">
      <dgm:prSet/>
      <dgm:spPr/>
      <dgm:t>
        <a:bodyPr/>
        <a:lstStyle/>
        <a:p>
          <a:endParaRPr lang="en-US"/>
        </a:p>
      </dgm:t>
    </dgm:pt>
    <dgm:pt modelId="{B514FB9D-B51D-1743-AEFF-26994C957A41}">
      <dgm:prSet custT="1"/>
      <dgm:spPr>
        <a:solidFill>
          <a:srgbClr val="782F40"/>
        </a:solidFill>
      </dgm:spPr>
      <dgm:t>
        <a:bodyPr/>
        <a:lstStyle/>
        <a:p>
          <a:r>
            <a:rPr lang="en-US" sz="900" dirty="0">
              <a:solidFill>
                <a:schemeClr val="bg1"/>
              </a:solidFill>
              <a:latin typeface="Arial"/>
              <a:cs typeface="Arial"/>
            </a:rPr>
            <a:t>Sport Psychology</a:t>
          </a:r>
          <a:br>
            <a:rPr lang="en-US" sz="900" dirty="0">
              <a:solidFill>
                <a:schemeClr val="bg1"/>
              </a:solidFill>
              <a:latin typeface="Arial"/>
              <a:cs typeface="Arial"/>
            </a:rPr>
          </a:br>
          <a:r>
            <a:rPr lang="en-US" sz="900" dirty="0">
              <a:solidFill>
                <a:schemeClr val="bg1"/>
              </a:solidFill>
              <a:latin typeface="Arial"/>
              <a:cs typeface="Arial"/>
            </a:rPr>
            <a:t>(M.S. and Ph.D.)</a:t>
          </a:r>
        </a:p>
      </dgm:t>
    </dgm:pt>
    <dgm:pt modelId="{FA7A17E4-B231-7344-8DCF-A07DB4B75A74}" type="parTrans" cxnId="{D588629D-904D-8442-9E14-FA3218AA309E}">
      <dgm:prSet/>
      <dgm:spPr>
        <a:solidFill>
          <a:srgbClr val="782F40"/>
        </a:solidFill>
      </dgm:spPr>
      <dgm:t>
        <a:bodyPr/>
        <a:lstStyle/>
        <a:p>
          <a:endParaRPr lang="en-US" sz="900">
            <a:solidFill>
              <a:schemeClr val="bg1"/>
            </a:solidFill>
            <a:latin typeface="Arial"/>
            <a:cs typeface="Arial"/>
          </a:endParaRPr>
        </a:p>
      </dgm:t>
    </dgm:pt>
    <dgm:pt modelId="{A59560A1-C983-104A-AD29-F5CEBF37237A}" type="sibTrans" cxnId="{D588629D-904D-8442-9E14-FA3218AA309E}">
      <dgm:prSet/>
      <dgm:spPr/>
      <dgm:t>
        <a:bodyPr/>
        <a:lstStyle/>
        <a:p>
          <a:endParaRPr lang="en-US"/>
        </a:p>
      </dgm:t>
    </dgm:pt>
    <dgm:pt modelId="{72F450BD-27B1-C349-AFAD-1E1A1AE32F89}">
      <dgm:prSet custT="1"/>
      <dgm:spPr>
        <a:solidFill>
          <a:srgbClr val="782F40"/>
        </a:solidFill>
      </dgm:spPr>
      <dgm:t>
        <a:bodyPr/>
        <a:lstStyle/>
        <a:p>
          <a:r>
            <a:rPr lang="en-US" sz="900" dirty="0">
              <a:solidFill>
                <a:schemeClr val="bg1"/>
              </a:solidFill>
              <a:latin typeface="Arial"/>
              <a:cs typeface="Arial"/>
            </a:rPr>
            <a:t>Measurement &amp; Statistics</a:t>
          </a:r>
          <a:br>
            <a:rPr lang="en-US" sz="900" dirty="0">
              <a:solidFill>
                <a:schemeClr val="bg1"/>
              </a:solidFill>
              <a:latin typeface="Arial"/>
              <a:cs typeface="Arial"/>
            </a:rPr>
          </a:br>
          <a:r>
            <a:rPr lang="en-US" sz="900" dirty="0">
              <a:solidFill>
                <a:schemeClr val="bg1"/>
              </a:solidFill>
              <a:latin typeface="Arial"/>
              <a:cs typeface="Arial"/>
            </a:rPr>
            <a:t>(M.S. and Ph.D.)</a:t>
          </a:r>
        </a:p>
      </dgm:t>
    </dgm:pt>
    <dgm:pt modelId="{A5966210-6A97-E543-8992-03BBF6479671}" type="parTrans" cxnId="{ED379BE9-90F4-CC4A-BDA6-246FEAFBB3ED}">
      <dgm:prSet/>
      <dgm:spPr>
        <a:solidFill>
          <a:srgbClr val="782F40"/>
        </a:solidFill>
      </dgm:spPr>
      <dgm:t>
        <a:bodyPr/>
        <a:lstStyle/>
        <a:p>
          <a:endParaRPr lang="en-US" sz="900">
            <a:solidFill>
              <a:schemeClr val="bg1"/>
            </a:solidFill>
            <a:latin typeface="Arial"/>
            <a:cs typeface="Arial"/>
          </a:endParaRPr>
        </a:p>
      </dgm:t>
    </dgm:pt>
    <dgm:pt modelId="{27C096C1-E053-0340-8780-CF0F2F12B980}" type="sibTrans" cxnId="{ED379BE9-90F4-CC4A-BDA6-246FEAFBB3ED}">
      <dgm:prSet/>
      <dgm:spPr/>
      <dgm:t>
        <a:bodyPr/>
        <a:lstStyle/>
        <a:p>
          <a:endParaRPr lang="en-US"/>
        </a:p>
      </dgm:t>
    </dgm:pt>
    <dgm:pt modelId="{EF165E9A-E1AD-0C4C-981B-DA813A193FA9}">
      <dgm:prSet custT="1"/>
      <dgm:spPr>
        <a:solidFill>
          <a:srgbClr val="782F40"/>
        </a:solidFill>
      </dgm:spPr>
      <dgm:t>
        <a:bodyPr/>
        <a:lstStyle/>
        <a:p>
          <a:r>
            <a:rPr lang="en-US" sz="900">
              <a:solidFill>
                <a:schemeClr val="bg1"/>
              </a:solidFill>
              <a:latin typeface="Arial"/>
              <a:cs typeface="Arial"/>
            </a:rPr>
            <a:t>Instructional Systems &amp;</a:t>
          </a:r>
          <a:br>
            <a:rPr lang="en-US" sz="900">
              <a:solidFill>
                <a:schemeClr val="bg1"/>
              </a:solidFill>
              <a:latin typeface="Arial"/>
              <a:cs typeface="Arial"/>
            </a:rPr>
          </a:br>
          <a:r>
            <a:rPr lang="en-US" sz="900">
              <a:solidFill>
                <a:schemeClr val="bg1"/>
              </a:solidFill>
              <a:latin typeface="Arial"/>
              <a:cs typeface="Arial"/>
            </a:rPr>
            <a:t>Learning Technologies</a:t>
          </a:r>
        </a:p>
      </dgm:t>
    </dgm:pt>
    <dgm:pt modelId="{96DEAB1E-FB3F-BE4C-9C85-23B5C2BA49BB}" type="parTrans" cxnId="{B11E3FD1-4B1A-1C45-8DE7-7464F7CCA979}">
      <dgm:prSet/>
      <dgm:spPr>
        <a:solidFill>
          <a:srgbClr val="782F40"/>
        </a:solidFill>
      </dgm:spPr>
      <dgm:t>
        <a:bodyPr/>
        <a:lstStyle/>
        <a:p>
          <a:endParaRPr lang="en-US" sz="900">
            <a:solidFill>
              <a:schemeClr val="bg1"/>
            </a:solidFill>
            <a:latin typeface="Arial"/>
            <a:cs typeface="Arial"/>
          </a:endParaRPr>
        </a:p>
      </dgm:t>
    </dgm:pt>
    <dgm:pt modelId="{AB6F494A-1D71-D44D-B752-BFEFC4F71E78}" type="sibTrans" cxnId="{B11E3FD1-4B1A-1C45-8DE7-7464F7CCA979}">
      <dgm:prSet/>
      <dgm:spPr/>
      <dgm:t>
        <a:bodyPr/>
        <a:lstStyle/>
        <a:p>
          <a:endParaRPr lang="en-US"/>
        </a:p>
      </dgm:t>
    </dgm:pt>
    <dgm:pt modelId="{B9B691A6-76CE-754F-B47F-8D18350C15E1}">
      <dgm:prSet custT="1"/>
      <dgm:spPr>
        <a:solidFill>
          <a:srgbClr val="782F40"/>
        </a:solidFill>
      </dgm:spPr>
      <dgm:t>
        <a:bodyPr/>
        <a:lstStyle/>
        <a:p>
          <a:r>
            <a:rPr lang="en-US" sz="900" dirty="0">
              <a:solidFill>
                <a:schemeClr val="bg1"/>
              </a:solidFill>
              <a:latin typeface="Arial"/>
              <a:cs typeface="Arial"/>
            </a:rPr>
            <a:t>Learning Design &amp; </a:t>
          </a:r>
          <a:br>
            <a:rPr lang="en-US" sz="900" dirty="0">
              <a:solidFill>
                <a:schemeClr val="bg1"/>
              </a:solidFill>
              <a:latin typeface="Arial"/>
              <a:cs typeface="Arial"/>
            </a:rPr>
          </a:br>
          <a:r>
            <a:rPr lang="en-US" sz="900" dirty="0">
              <a:solidFill>
                <a:schemeClr val="bg1"/>
              </a:solidFill>
              <a:latin typeface="Arial"/>
              <a:cs typeface="Arial"/>
            </a:rPr>
            <a:t>Performance Technology (Ed.D.) </a:t>
          </a:r>
        </a:p>
      </dgm:t>
    </dgm:pt>
    <dgm:pt modelId="{0A7508B9-F181-F049-A5F5-544AF6C456D5}" type="parTrans" cxnId="{152570CE-220E-E44A-9C1D-F6C4CB45B387}">
      <dgm:prSet/>
      <dgm:spPr>
        <a:solidFill>
          <a:srgbClr val="782F40"/>
        </a:solidFill>
      </dgm:spPr>
      <dgm:t>
        <a:bodyPr/>
        <a:lstStyle/>
        <a:p>
          <a:endParaRPr lang="en-US" sz="900">
            <a:solidFill>
              <a:schemeClr val="bg1"/>
            </a:solidFill>
            <a:latin typeface="Arial"/>
            <a:cs typeface="Arial"/>
          </a:endParaRPr>
        </a:p>
      </dgm:t>
    </dgm:pt>
    <dgm:pt modelId="{AAEC0AB9-12B6-5946-807D-04E229EF7894}" type="sibTrans" cxnId="{152570CE-220E-E44A-9C1D-F6C4CB45B387}">
      <dgm:prSet/>
      <dgm:spPr/>
      <dgm:t>
        <a:bodyPr/>
        <a:lstStyle/>
        <a:p>
          <a:endParaRPr lang="en-US"/>
        </a:p>
      </dgm:t>
    </dgm:pt>
    <dgm:pt modelId="{5A580C00-40DC-6E43-A90E-AE17D222DD28}">
      <dgm:prSet custT="1"/>
      <dgm:spPr>
        <a:solidFill>
          <a:srgbClr val="782F40"/>
        </a:solidFill>
      </dgm:spPr>
      <dgm:t>
        <a:bodyPr/>
        <a:lstStyle/>
        <a:p>
          <a:r>
            <a:rPr lang="en-US" sz="900" dirty="0">
              <a:solidFill>
                <a:schemeClr val="bg1"/>
              </a:solidFill>
              <a:latin typeface="Arial"/>
              <a:cs typeface="Arial"/>
            </a:rPr>
            <a:t>Instructional Systems &amp; </a:t>
          </a:r>
          <a:br>
            <a:rPr lang="en-US" sz="900" dirty="0">
              <a:solidFill>
                <a:schemeClr val="bg1"/>
              </a:solidFill>
              <a:latin typeface="Arial"/>
              <a:cs typeface="Arial"/>
            </a:rPr>
          </a:br>
          <a:r>
            <a:rPr lang="en-US" sz="900" dirty="0">
              <a:solidFill>
                <a:schemeClr val="bg1"/>
              </a:solidFill>
              <a:latin typeface="Arial"/>
              <a:cs typeface="Arial"/>
            </a:rPr>
            <a:t>Learning Technologies </a:t>
          </a:r>
          <a:br>
            <a:rPr lang="en-US" sz="900" dirty="0">
              <a:solidFill>
                <a:schemeClr val="bg1"/>
              </a:solidFill>
              <a:latin typeface="Arial"/>
              <a:cs typeface="Arial"/>
            </a:rPr>
          </a:br>
          <a:r>
            <a:rPr lang="en-US" sz="900" dirty="0">
              <a:solidFill>
                <a:schemeClr val="bg1"/>
              </a:solidFill>
              <a:latin typeface="Arial"/>
              <a:cs typeface="Arial"/>
            </a:rPr>
            <a:t>(M.S. and Ph.D.)</a:t>
          </a:r>
        </a:p>
      </dgm:t>
    </dgm:pt>
    <dgm:pt modelId="{BD73EE55-6830-7242-AB9C-B71F92B5A72F}" type="parTrans" cxnId="{1869DD7A-BA09-7E40-865E-9F6602B161A3}">
      <dgm:prSet/>
      <dgm:spPr>
        <a:solidFill>
          <a:srgbClr val="782F40"/>
        </a:solidFill>
      </dgm:spPr>
      <dgm:t>
        <a:bodyPr/>
        <a:lstStyle/>
        <a:p>
          <a:endParaRPr lang="en-US" sz="900">
            <a:solidFill>
              <a:schemeClr val="bg1"/>
            </a:solidFill>
            <a:latin typeface="Arial"/>
            <a:cs typeface="Arial"/>
          </a:endParaRPr>
        </a:p>
      </dgm:t>
    </dgm:pt>
    <dgm:pt modelId="{C7BA03B3-87A8-4541-BC30-6EFFB7522F31}" type="sibTrans" cxnId="{1869DD7A-BA09-7E40-865E-9F6602B161A3}">
      <dgm:prSet/>
      <dgm:spPr/>
      <dgm:t>
        <a:bodyPr/>
        <a:lstStyle/>
        <a:p>
          <a:endParaRPr lang="en-US"/>
        </a:p>
      </dgm:t>
    </dgm:pt>
    <dgm:pt modelId="{0DAD786C-6215-5E43-8953-D1813E07A88D}">
      <dgm:prSet phldrT="[Text]" custT="1"/>
      <dgm:spPr>
        <a:solidFill>
          <a:srgbClr val="782F40"/>
        </a:solidFill>
      </dgm:spPr>
      <dgm:t>
        <a:bodyPr/>
        <a:lstStyle/>
        <a:p>
          <a:r>
            <a:rPr lang="en-US" sz="900" dirty="0">
              <a:solidFill>
                <a:schemeClr val="bg1"/>
              </a:solidFill>
              <a:latin typeface="Arial"/>
              <a:cs typeface="Arial"/>
            </a:rPr>
            <a:t>Department of Educational Psychology &amp; Learning Systems</a:t>
          </a:r>
        </a:p>
      </dgm:t>
    </dgm:pt>
    <dgm:pt modelId="{4D2472CE-4097-B041-BD9A-8BAD3FDBFF4D}" type="sibTrans" cxnId="{16060F6D-4993-AB48-8C53-F97CE04537D4}">
      <dgm:prSet/>
      <dgm:spPr/>
      <dgm:t>
        <a:bodyPr/>
        <a:lstStyle/>
        <a:p>
          <a:endParaRPr lang="en-US"/>
        </a:p>
      </dgm:t>
    </dgm:pt>
    <dgm:pt modelId="{30E7F50C-9424-2C46-9C92-AFE518A86DD0}" type="parTrans" cxnId="{16060F6D-4993-AB48-8C53-F97CE04537D4}">
      <dgm:prSet/>
      <dgm:spPr/>
      <dgm:t>
        <a:bodyPr/>
        <a:lstStyle/>
        <a:p>
          <a:endParaRPr lang="en-US"/>
        </a:p>
      </dgm:t>
    </dgm:pt>
    <dgm:pt modelId="{B1A52705-E677-5140-8080-09DAC422717D}" type="pres">
      <dgm:prSet presAssocID="{70A35F84-534A-EA4E-A876-A5716638E39C}" presName="hierChild1" presStyleCnt="0">
        <dgm:presLayoutVars>
          <dgm:orgChart val="1"/>
          <dgm:chPref val="1"/>
          <dgm:dir/>
          <dgm:animOne val="branch"/>
          <dgm:animLvl val="lvl"/>
          <dgm:resizeHandles/>
        </dgm:presLayoutVars>
      </dgm:prSet>
      <dgm:spPr/>
    </dgm:pt>
    <dgm:pt modelId="{DB10B62E-CFF7-AF4C-AED7-6A9273C6BB43}" type="pres">
      <dgm:prSet presAssocID="{0DAD786C-6215-5E43-8953-D1813E07A88D}" presName="hierRoot1" presStyleCnt="0">
        <dgm:presLayoutVars>
          <dgm:hierBranch val="init"/>
        </dgm:presLayoutVars>
      </dgm:prSet>
      <dgm:spPr/>
    </dgm:pt>
    <dgm:pt modelId="{FC4BC155-A58B-DE4A-84A7-8C8A128E0A20}" type="pres">
      <dgm:prSet presAssocID="{0DAD786C-6215-5E43-8953-D1813E07A88D}" presName="rootComposite1" presStyleCnt="0"/>
      <dgm:spPr/>
    </dgm:pt>
    <dgm:pt modelId="{47C9048F-90D8-E645-B589-75EA36ABCB7A}" type="pres">
      <dgm:prSet presAssocID="{0DAD786C-6215-5E43-8953-D1813E07A88D}" presName="rootText1" presStyleLbl="node0" presStyleIdx="0" presStyleCnt="1" custScaleX="519492" custScaleY="124454" custLinFactNeighborY="-17713">
        <dgm:presLayoutVars>
          <dgm:chPref val="3"/>
        </dgm:presLayoutVars>
      </dgm:prSet>
      <dgm:spPr/>
    </dgm:pt>
    <dgm:pt modelId="{47EB3594-66D3-EB49-9E10-0845CAD90F7D}" type="pres">
      <dgm:prSet presAssocID="{0DAD786C-6215-5E43-8953-D1813E07A88D}" presName="rootConnector1" presStyleLbl="node1" presStyleIdx="0" presStyleCnt="0"/>
      <dgm:spPr/>
    </dgm:pt>
    <dgm:pt modelId="{A5D7DE81-98F0-F544-B808-06C29B9EBBD2}" type="pres">
      <dgm:prSet presAssocID="{0DAD786C-6215-5E43-8953-D1813E07A88D}" presName="hierChild2" presStyleCnt="0"/>
      <dgm:spPr/>
    </dgm:pt>
    <dgm:pt modelId="{A58BAE4C-991D-2744-8875-5CD4FDAEC813}" type="pres">
      <dgm:prSet presAssocID="{9FD2FC87-585F-D042-B02C-6480D8AC14A5}" presName="Name37" presStyleLbl="parChTrans1D2" presStyleIdx="0" presStyleCnt="5" custSzX="5792049"/>
      <dgm:spPr/>
    </dgm:pt>
    <dgm:pt modelId="{0AEE5C84-E9D3-5941-AFB4-2D057048093A}" type="pres">
      <dgm:prSet presAssocID="{199A26C1-8BE5-1744-B24B-50B57A317746}" presName="hierRoot2" presStyleCnt="0">
        <dgm:presLayoutVars>
          <dgm:hierBranch val="init"/>
        </dgm:presLayoutVars>
      </dgm:prSet>
      <dgm:spPr/>
    </dgm:pt>
    <dgm:pt modelId="{8DFDE431-88D1-FF41-83B9-B51D66315927}" type="pres">
      <dgm:prSet presAssocID="{199A26C1-8BE5-1744-B24B-50B57A317746}" presName="rootComposite" presStyleCnt="0"/>
      <dgm:spPr/>
    </dgm:pt>
    <dgm:pt modelId="{B27F4E19-76E9-EA4A-AEEC-1DAF139DF2BE}" type="pres">
      <dgm:prSet presAssocID="{199A26C1-8BE5-1744-B24B-50B57A317746}" presName="rootText" presStyleLbl="node2" presStyleIdx="0" presStyleCnt="5" custScaleX="229798">
        <dgm:presLayoutVars>
          <dgm:chPref val="3"/>
        </dgm:presLayoutVars>
      </dgm:prSet>
      <dgm:spPr/>
    </dgm:pt>
    <dgm:pt modelId="{4BB1D6EA-F4B5-C242-95E1-4011B39274BC}" type="pres">
      <dgm:prSet presAssocID="{199A26C1-8BE5-1744-B24B-50B57A317746}" presName="rootConnector" presStyleLbl="node2" presStyleIdx="0" presStyleCnt="5"/>
      <dgm:spPr/>
    </dgm:pt>
    <dgm:pt modelId="{1E5A428B-CE49-4C4E-8B09-5C1A234BFC70}" type="pres">
      <dgm:prSet presAssocID="{199A26C1-8BE5-1744-B24B-50B57A317746}" presName="hierChild4" presStyleCnt="0"/>
      <dgm:spPr/>
    </dgm:pt>
    <dgm:pt modelId="{7201A774-6D41-814D-8B91-DDCFFDFDE584}" type="pres">
      <dgm:prSet presAssocID="{BE5A8738-5B09-9641-98F9-FFCC09556C94}" presName="Name37" presStyleLbl="parChTrans1D3" presStyleIdx="0" presStyleCnt="9" custSzX="359011"/>
      <dgm:spPr/>
    </dgm:pt>
    <dgm:pt modelId="{43D90C99-B754-3941-A96A-2EBD6609C6AE}" type="pres">
      <dgm:prSet presAssocID="{D715F03D-0846-404F-B09F-AF14D228FEC6}" presName="hierRoot2" presStyleCnt="0">
        <dgm:presLayoutVars>
          <dgm:hierBranch val="init"/>
        </dgm:presLayoutVars>
      </dgm:prSet>
      <dgm:spPr/>
    </dgm:pt>
    <dgm:pt modelId="{E22E017A-AF03-EF4A-9161-2C4B399A2CD2}" type="pres">
      <dgm:prSet presAssocID="{D715F03D-0846-404F-B09F-AF14D228FEC6}" presName="rootComposite" presStyleCnt="0"/>
      <dgm:spPr/>
    </dgm:pt>
    <dgm:pt modelId="{93DE633F-A14F-934A-9AD7-B1B5F1775DB4}" type="pres">
      <dgm:prSet presAssocID="{D715F03D-0846-404F-B09F-AF14D228FEC6}" presName="rootText" presStyleLbl="node3" presStyleIdx="0" presStyleCnt="9" custScaleX="206104" custScaleY="101704">
        <dgm:presLayoutVars>
          <dgm:chPref val="3"/>
        </dgm:presLayoutVars>
      </dgm:prSet>
      <dgm:spPr/>
    </dgm:pt>
    <dgm:pt modelId="{2EBC2703-ADD8-D44A-9A3F-0316ACA6AF2B}" type="pres">
      <dgm:prSet presAssocID="{D715F03D-0846-404F-B09F-AF14D228FEC6}" presName="rootConnector" presStyleLbl="node3" presStyleIdx="0" presStyleCnt="9"/>
      <dgm:spPr/>
    </dgm:pt>
    <dgm:pt modelId="{D7580A7F-6E15-454D-BE3C-6FF024CFE671}" type="pres">
      <dgm:prSet presAssocID="{D715F03D-0846-404F-B09F-AF14D228FEC6}" presName="hierChild4" presStyleCnt="0"/>
      <dgm:spPr/>
    </dgm:pt>
    <dgm:pt modelId="{77C2C945-8D7A-2043-937D-74458DF9A1E6}" type="pres">
      <dgm:prSet presAssocID="{D715F03D-0846-404F-B09F-AF14D228FEC6}" presName="hierChild5" presStyleCnt="0"/>
      <dgm:spPr/>
    </dgm:pt>
    <dgm:pt modelId="{B6B73497-0D5F-E840-B119-8E1901BC3CB9}" type="pres">
      <dgm:prSet presAssocID="{1B9DC407-7A2B-4B42-A3AD-2A35EF5902B4}" presName="Name37" presStyleLbl="parChTrans1D3" presStyleIdx="1" presStyleCnt="9" custSzX="359011"/>
      <dgm:spPr/>
    </dgm:pt>
    <dgm:pt modelId="{4C2CF97E-0725-BD4C-B092-D1972BA13448}" type="pres">
      <dgm:prSet presAssocID="{CB41CDF0-9C56-2743-A9F3-BE4A638A5A91}" presName="hierRoot2" presStyleCnt="0">
        <dgm:presLayoutVars>
          <dgm:hierBranch val="init"/>
        </dgm:presLayoutVars>
      </dgm:prSet>
      <dgm:spPr/>
    </dgm:pt>
    <dgm:pt modelId="{5F578508-F9BF-184A-BA13-A7E7F557B88F}" type="pres">
      <dgm:prSet presAssocID="{CB41CDF0-9C56-2743-A9F3-BE4A638A5A91}" presName="rootComposite" presStyleCnt="0"/>
      <dgm:spPr/>
    </dgm:pt>
    <dgm:pt modelId="{0546238D-1B65-874D-BD7D-464A39EC5FF5}" type="pres">
      <dgm:prSet presAssocID="{CB41CDF0-9C56-2743-A9F3-BE4A638A5A91}" presName="rootText" presStyleLbl="node3" presStyleIdx="1" presStyleCnt="9" custScaleX="229798" custScaleY="101704">
        <dgm:presLayoutVars>
          <dgm:chPref val="3"/>
        </dgm:presLayoutVars>
      </dgm:prSet>
      <dgm:spPr/>
    </dgm:pt>
    <dgm:pt modelId="{EA536296-C2F9-1C45-8814-EFD2A70B1922}" type="pres">
      <dgm:prSet presAssocID="{CB41CDF0-9C56-2743-A9F3-BE4A638A5A91}" presName="rootConnector" presStyleLbl="node3" presStyleIdx="1" presStyleCnt="9"/>
      <dgm:spPr/>
    </dgm:pt>
    <dgm:pt modelId="{A06F1161-BA0A-C746-B45A-FF39F565464F}" type="pres">
      <dgm:prSet presAssocID="{CB41CDF0-9C56-2743-A9F3-BE4A638A5A91}" presName="hierChild4" presStyleCnt="0"/>
      <dgm:spPr/>
    </dgm:pt>
    <dgm:pt modelId="{10834C56-0A76-7D45-85E7-2F73429C74C0}" type="pres">
      <dgm:prSet presAssocID="{CB41CDF0-9C56-2743-A9F3-BE4A638A5A91}" presName="hierChild5" presStyleCnt="0"/>
      <dgm:spPr/>
    </dgm:pt>
    <dgm:pt modelId="{64C07CCD-4CEB-7944-B427-711A4985C9DE}" type="pres">
      <dgm:prSet presAssocID="{680157C9-467B-CD46-B48C-9A390AA056DC}" presName="Name37" presStyleLbl="parChTrans1D3" presStyleIdx="2" presStyleCnt="9" custSzX="359011"/>
      <dgm:spPr/>
    </dgm:pt>
    <dgm:pt modelId="{4BA91FB8-8ADB-E741-B16F-8924782A8051}" type="pres">
      <dgm:prSet presAssocID="{8539C8FF-FE34-EE44-8E5A-9900C5002390}" presName="hierRoot2" presStyleCnt="0">
        <dgm:presLayoutVars>
          <dgm:hierBranch val="init"/>
        </dgm:presLayoutVars>
      </dgm:prSet>
      <dgm:spPr/>
    </dgm:pt>
    <dgm:pt modelId="{86E490E8-D520-004F-932E-2B4E06D0EDC3}" type="pres">
      <dgm:prSet presAssocID="{8539C8FF-FE34-EE44-8E5A-9900C5002390}" presName="rootComposite" presStyleCnt="0"/>
      <dgm:spPr/>
    </dgm:pt>
    <dgm:pt modelId="{41C826D9-CE7F-574F-BA2B-39471E42900C}" type="pres">
      <dgm:prSet presAssocID="{8539C8FF-FE34-EE44-8E5A-9900C5002390}" presName="rootText" presStyleLbl="node3" presStyleIdx="2" presStyleCnt="9" custScaleX="229798" custScaleY="101704">
        <dgm:presLayoutVars>
          <dgm:chPref val="3"/>
        </dgm:presLayoutVars>
      </dgm:prSet>
      <dgm:spPr/>
    </dgm:pt>
    <dgm:pt modelId="{D9D0E842-DE8D-6E41-BE73-73C54A3CCFB7}" type="pres">
      <dgm:prSet presAssocID="{8539C8FF-FE34-EE44-8E5A-9900C5002390}" presName="rootConnector" presStyleLbl="node3" presStyleIdx="2" presStyleCnt="9"/>
      <dgm:spPr/>
    </dgm:pt>
    <dgm:pt modelId="{96E4F72F-72B5-0F43-A2B7-116F802052D5}" type="pres">
      <dgm:prSet presAssocID="{8539C8FF-FE34-EE44-8E5A-9900C5002390}" presName="hierChild4" presStyleCnt="0"/>
      <dgm:spPr/>
    </dgm:pt>
    <dgm:pt modelId="{07FA0400-A0D2-2147-8D01-8E2724C0F785}" type="pres">
      <dgm:prSet presAssocID="{8539C8FF-FE34-EE44-8E5A-9900C5002390}" presName="hierChild5" presStyleCnt="0"/>
      <dgm:spPr/>
    </dgm:pt>
    <dgm:pt modelId="{D4BA1749-8960-674B-940C-5A469B4CAE2E}" type="pres">
      <dgm:prSet presAssocID="{2D9B231F-12B6-5B4F-936B-BA16A2412864}" presName="Name37" presStyleLbl="parChTrans1D3" presStyleIdx="3" presStyleCnt="9" custSzX="359011"/>
      <dgm:spPr/>
    </dgm:pt>
    <dgm:pt modelId="{65DADB33-1073-F44D-9F97-8D135A8BD67C}" type="pres">
      <dgm:prSet presAssocID="{32CA13D2-7B91-3540-A426-CB7EED816FF5}" presName="hierRoot2" presStyleCnt="0">
        <dgm:presLayoutVars>
          <dgm:hierBranch val="init"/>
        </dgm:presLayoutVars>
      </dgm:prSet>
      <dgm:spPr/>
    </dgm:pt>
    <dgm:pt modelId="{FAE59BC1-73C0-4143-AA78-98CDD657D0A6}" type="pres">
      <dgm:prSet presAssocID="{32CA13D2-7B91-3540-A426-CB7EED816FF5}" presName="rootComposite" presStyleCnt="0"/>
      <dgm:spPr/>
    </dgm:pt>
    <dgm:pt modelId="{19083023-3F75-AA4B-88AC-4AB4E42FC87F}" type="pres">
      <dgm:prSet presAssocID="{32CA13D2-7B91-3540-A426-CB7EED816FF5}" presName="rootText" presStyleLbl="node3" presStyleIdx="3" presStyleCnt="9" custScaleX="229798" custScaleY="101704">
        <dgm:presLayoutVars>
          <dgm:chPref val="3"/>
        </dgm:presLayoutVars>
      </dgm:prSet>
      <dgm:spPr/>
    </dgm:pt>
    <dgm:pt modelId="{EF98A932-9F90-134C-86F7-F78742343443}" type="pres">
      <dgm:prSet presAssocID="{32CA13D2-7B91-3540-A426-CB7EED816FF5}" presName="rootConnector" presStyleLbl="node3" presStyleIdx="3" presStyleCnt="9"/>
      <dgm:spPr/>
    </dgm:pt>
    <dgm:pt modelId="{11F9DEA4-FC31-DE47-B442-F99E6111E88C}" type="pres">
      <dgm:prSet presAssocID="{32CA13D2-7B91-3540-A426-CB7EED816FF5}" presName="hierChild4" presStyleCnt="0"/>
      <dgm:spPr/>
    </dgm:pt>
    <dgm:pt modelId="{347478E4-EB95-C744-9D99-F46654D023BC}" type="pres">
      <dgm:prSet presAssocID="{32CA13D2-7B91-3540-A426-CB7EED816FF5}" presName="hierChild5" presStyleCnt="0"/>
      <dgm:spPr/>
    </dgm:pt>
    <dgm:pt modelId="{F3528FBD-ED62-6649-9C55-4E0EFEC0EF15}" type="pres">
      <dgm:prSet presAssocID="{199A26C1-8BE5-1744-B24B-50B57A317746}" presName="hierChild5" presStyleCnt="0"/>
      <dgm:spPr/>
    </dgm:pt>
    <dgm:pt modelId="{A7052E4E-AE41-874A-92E6-069C077C7F39}" type="pres">
      <dgm:prSet presAssocID="{F3E67964-8D30-1B43-8065-BF0F20C0B067}" presName="Name37" presStyleLbl="parChTrans1D2" presStyleIdx="1" presStyleCnt="5" custSzX="2896024"/>
      <dgm:spPr/>
    </dgm:pt>
    <dgm:pt modelId="{40A8C7C3-1C6E-2049-B4AD-9DE205166B6C}" type="pres">
      <dgm:prSet presAssocID="{3B817332-5E77-4949-951A-BD7BCC40000B}" presName="hierRoot2" presStyleCnt="0">
        <dgm:presLayoutVars>
          <dgm:hierBranch val="init"/>
        </dgm:presLayoutVars>
      </dgm:prSet>
      <dgm:spPr/>
    </dgm:pt>
    <dgm:pt modelId="{5067985B-05B8-EC42-B585-E815A29AB18B}" type="pres">
      <dgm:prSet presAssocID="{3B817332-5E77-4949-951A-BD7BCC40000B}" presName="rootComposite" presStyleCnt="0"/>
      <dgm:spPr/>
    </dgm:pt>
    <dgm:pt modelId="{279F447C-0E2D-7043-9066-726D71F2F48C}" type="pres">
      <dgm:prSet presAssocID="{3B817332-5E77-4949-951A-BD7BCC40000B}" presName="rootText" presStyleLbl="node2" presStyleIdx="1" presStyleCnt="5" custScaleX="229798">
        <dgm:presLayoutVars>
          <dgm:chPref val="3"/>
        </dgm:presLayoutVars>
      </dgm:prSet>
      <dgm:spPr/>
    </dgm:pt>
    <dgm:pt modelId="{0B54E349-C6D0-B948-8888-11BB06997783}" type="pres">
      <dgm:prSet presAssocID="{3B817332-5E77-4949-951A-BD7BCC40000B}" presName="rootConnector" presStyleLbl="node2" presStyleIdx="1" presStyleCnt="5"/>
      <dgm:spPr/>
    </dgm:pt>
    <dgm:pt modelId="{BAB84096-813A-A249-966B-CC41B53FAF54}" type="pres">
      <dgm:prSet presAssocID="{3B817332-5E77-4949-951A-BD7BCC40000B}" presName="hierChild4" presStyleCnt="0"/>
      <dgm:spPr/>
    </dgm:pt>
    <dgm:pt modelId="{DFC3F165-AF0D-7248-9981-3D35C999E691}" type="pres">
      <dgm:prSet presAssocID="{DBF73E0E-A966-EA42-B4E9-6DF463C65574}" presName="Name37" presStyleLbl="parChTrans1D3" presStyleIdx="4" presStyleCnt="9" custSzX="359011"/>
      <dgm:spPr/>
    </dgm:pt>
    <dgm:pt modelId="{1CCEFE17-71D8-8140-9EBE-940465AF9EF5}" type="pres">
      <dgm:prSet presAssocID="{0BA7327E-3FBB-E44C-9749-335F756191BA}" presName="hierRoot2" presStyleCnt="0">
        <dgm:presLayoutVars>
          <dgm:hierBranch val="init"/>
        </dgm:presLayoutVars>
      </dgm:prSet>
      <dgm:spPr/>
    </dgm:pt>
    <dgm:pt modelId="{2925593F-B448-EA45-A095-3397746C6236}" type="pres">
      <dgm:prSet presAssocID="{0BA7327E-3FBB-E44C-9749-335F756191BA}" presName="rootComposite" presStyleCnt="0"/>
      <dgm:spPr/>
    </dgm:pt>
    <dgm:pt modelId="{F552780E-9542-3E44-810F-1564477E6DF4}" type="pres">
      <dgm:prSet presAssocID="{0BA7327E-3FBB-E44C-9749-335F756191BA}" presName="rootText" presStyleLbl="node3" presStyleIdx="4" presStyleCnt="9" custScaleX="182409" custScaleY="242166">
        <dgm:presLayoutVars>
          <dgm:chPref val="3"/>
        </dgm:presLayoutVars>
      </dgm:prSet>
      <dgm:spPr/>
    </dgm:pt>
    <dgm:pt modelId="{DBB69815-978F-494F-9201-91E5716AD724}" type="pres">
      <dgm:prSet presAssocID="{0BA7327E-3FBB-E44C-9749-335F756191BA}" presName="rootConnector" presStyleLbl="node3" presStyleIdx="4" presStyleCnt="9"/>
      <dgm:spPr/>
    </dgm:pt>
    <dgm:pt modelId="{EB73F7E8-8943-6649-8934-86DC624DA4BA}" type="pres">
      <dgm:prSet presAssocID="{0BA7327E-3FBB-E44C-9749-335F756191BA}" presName="hierChild4" presStyleCnt="0"/>
      <dgm:spPr/>
    </dgm:pt>
    <dgm:pt modelId="{3F55B859-3FF7-B94F-8FE0-4AC67D4139BE}" type="pres">
      <dgm:prSet presAssocID="{0BA7327E-3FBB-E44C-9749-335F756191BA}" presName="hierChild5" presStyleCnt="0"/>
      <dgm:spPr/>
    </dgm:pt>
    <dgm:pt modelId="{8184211E-134C-144F-A687-2C3E343CDE09}" type="pres">
      <dgm:prSet presAssocID="{3B817332-5E77-4949-951A-BD7BCC40000B}" presName="hierChild5" presStyleCnt="0"/>
      <dgm:spPr/>
    </dgm:pt>
    <dgm:pt modelId="{0DBDB5D5-6910-934E-9921-04349D6C9553}" type="pres">
      <dgm:prSet presAssocID="{C6C3B0A2-2E76-5148-885F-F7A9F496FC78}" presName="Name37" presStyleLbl="parChTrans1D2" presStyleIdx="2" presStyleCnt="5" custSzX="210126"/>
      <dgm:spPr/>
    </dgm:pt>
    <dgm:pt modelId="{EE521C2B-206C-6D4B-8B85-E06D5BE9683E}" type="pres">
      <dgm:prSet presAssocID="{F757783E-1600-CB45-9AA5-DFA340A3A695}" presName="hierRoot2" presStyleCnt="0">
        <dgm:presLayoutVars>
          <dgm:hierBranch val="init"/>
        </dgm:presLayoutVars>
      </dgm:prSet>
      <dgm:spPr/>
    </dgm:pt>
    <dgm:pt modelId="{DB60C283-CDBD-E34D-B012-ED79B0AE1F8E}" type="pres">
      <dgm:prSet presAssocID="{F757783E-1600-CB45-9AA5-DFA340A3A695}" presName="rootComposite" presStyleCnt="0"/>
      <dgm:spPr/>
    </dgm:pt>
    <dgm:pt modelId="{1A5DBF6B-FD19-E744-B63D-E9174B9331A5}" type="pres">
      <dgm:prSet presAssocID="{F757783E-1600-CB45-9AA5-DFA340A3A695}" presName="rootText" presStyleLbl="node2" presStyleIdx="2" presStyleCnt="5" custScaleX="229798">
        <dgm:presLayoutVars>
          <dgm:chPref val="3"/>
        </dgm:presLayoutVars>
      </dgm:prSet>
      <dgm:spPr/>
    </dgm:pt>
    <dgm:pt modelId="{B7C571E5-AC7B-DA48-9D21-292C1450C736}" type="pres">
      <dgm:prSet presAssocID="{F757783E-1600-CB45-9AA5-DFA340A3A695}" presName="rootConnector" presStyleLbl="node2" presStyleIdx="2" presStyleCnt="5"/>
      <dgm:spPr/>
    </dgm:pt>
    <dgm:pt modelId="{B5727EFD-CA92-6445-ABF8-134089C9ED8E}" type="pres">
      <dgm:prSet presAssocID="{F757783E-1600-CB45-9AA5-DFA340A3A695}" presName="hierChild4" presStyleCnt="0"/>
      <dgm:spPr/>
    </dgm:pt>
    <dgm:pt modelId="{99B70D88-A5E6-8A4B-8889-92E0AB1C5F77}" type="pres">
      <dgm:prSet presAssocID="{839FD710-402F-234C-B5E2-54E3D68D379D}" presName="Name37" presStyleLbl="parChTrans1D3" presStyleIdx="5" presStyleCnt="9" custSzX="359011"/>
      <dgm:spPr/>
    </dgm:pt>
    <dgm:pt modelId="{51BFC165-1754-A545-864D-5B01504EEDD1}" type="pres">
      <dgm:prSet presAssocID="{79E00537-081E-BF48-BA7C-88F7F7A3065D}" presName="hierRoot2" presStyleCnt="0">
        <dgm:presLayoutVars>
          <dgm:hierBranch val="init"/>
        </dgm:presLayoutVars>
      </dgm:prSet>
      <dgm:spPr/>
    </dgm:pt>
    <dgm:pt modelId="{D4214C42-54F9-534E-ACF7-F43F6D61329D}" type="pres">
      <dgm:prSet presAssocID="{79E00537-081E-BF48-BA7C-88F7F7A3065D}" presName="rootComposite" presStyleCnt="0"/>
      <dgm:spPr/>
    </dgm:pt>
    <dgm:pt modelId="{7CC2A1AD-DB25-6448-AD23-730AE9F77389}" type="pres">
      <dgm:prSet presAssocID="{79E00537-081E-BF48-BA7C-88F7F7A3065D}" presName="rootText" presStyleLbl="node3" presStyleIdx="5" presStyleCnt="9" custScaleX="229798" custScaleY="113502">
        <dgm:presLayoutVars>
          <dgm:chPref val="3"/>
        </dgm:presLayoutVars>
      </dgm:prSet>
      <dgm:spPr/>
    </dgm:pt>
    <dgm:pt modelId="{4CFFB140-DF9F-D440-B996-6C51B864C798}" type="pres">
      <dgm:prSet presAssocID="{79E00537-081E-BF48-BA7C-88F7F7A3065D}" presName="rootConnector" presStyleLbl="node3" presStyleIdx="5" presStyleCnt="9"/>
      <dgm:spPr/>
    </dgm:pt>
    <dgm:pt modelId="{30EA79BA-7770-C543-B420-99AABAC4BA0D}" type="pres">
      <dgm:prSet presAssocID="{79E00537-081E-BF48-BA7C-88F7F7A3065D}" presName="hierChild4" presStyleCnt="0"/>
      <dgm:spPr/>
    </dgm:pt>
    <dgm:pt modelId="{615F15DA-A7AB-2743-97D9-0F585E1FC8B6}" type="pres">
      <dgm:prSet presAssocID="{79E00537-081E-BF48-BA7C-88F7F7A3065D}" presName="hierChild5" presStyleCnt="0"/>
      <dgm:spPr/>
    </dgm:pt>
    <dgm:pt modelId="{F110E6E3-0323-054C-B2F0-DCA787969D5B}" type="pres">
      <dgm:prSet presAssocID="{FA7A17E4-B231-7344-8DCF-A07DB4B75A74}" presName="Name37" presStyleLbl="parChTrans1D3" presStyleIdx="6" presStyleCnt="9" custSzX="359011"/>
      <dgm:spPr/>
    </dgm:pt>
    <dgm:pt modelId="{6E52FA31-D426-FF48-BFC0-E84E1ED9107D}" type="pres">
      <dgm:prSet presAssocID="{B514FB9D-B51D-1743-AEFF-26994C957A41}" presName="hierRoot2" presStyleCnt="0">
        <dgm:presLayoutVars>
          <dgm:hierBranch val="init"/>
        </dgm:presLayoutVars>
      </dgm:prSet>
      <dgm:spPr/>
    </dgm:pt>
    <dgm:pt modelId="{1D7440E2-DCB9-5D42-BE58-2AA0C097F405}" type="pres">
      <dgm:prSet presAssocID="{B514FB9D-B51D-1743-AEFF-26994C957A41}" presName="rootComposite" presStyleCnt="0"/>
      <dgm:spPr/>
    </dgm:pt>
    <dgm:pt modelId="{A651630E-B8EB-8F4E-9B32-C46C2F3D602C}" type="pres">
      <dgm:prSet presAssocID="{B514FB9D-B51D-1743-AEFF-26994C957A41}" presName="rootText" presStyleLbl="node3" presStyleIdx="6" presStyleCnt="9" custScaleX="229798" custScaleY="113502">
        <dgm:presLayoutVars>
          <dgm:chPref val="3"/>
        </dgm:presLayoutVars>
      </dgm:prSet>
      <dgm:spPr/>
    </dgm:pt>
    <dgm:pt modelId="{1B943060-E473-B549-874F-98EC10DD7869}" type="pres">
      <dgm:prSet presAssocID="{B514FB9D-B51D-1743-AEFF-26994C957A41}" presName="rootConnector" presStyleLbl="node3" presStyleIdx="6" presStyleCnt="9"/>
      <dgm:spPr/>
    </dgm:pt>
    <dgm:pt modelId="{909BD159-C250-9249-AE4F-D9825DDC4548}" type="pres">
      <dgm:prSet presAssocID="{B514FB9D-B51D-1743-AEFF-26994C957A41}" presName="hierChild4" presStyleCnt="0"/>
      <dgm:spPr/>
    </dgm:pt>
    <dgm:pt modelId="{FD5FC69E-BD86-6F47-A031-E07E3BEEBD80}" type="pres">
      <dgm:prSet presAssocID="{B514FB9D-B51D-1743-AEFF-26994C957A41}" presName="hierChild5" presStyleCnt="0"/>
      <dgm:spPr/>
    </dgm:pt>
    <dgm:pt modelId="{F514AEB5-EA62-8F48-B1CF-533B15CDF346}" type="pres">
      <dgm:prSet presAssocID="{F757783E-1600-CB45-9AA5-DFA340A3A695}" presName="hierChild5" presStyleCnt="0"/>
      <dgm:spPr/>
    </dgm:pt>
    <dgm:pt modelId="{9E80AD17-B643-CC4F-B439-C8148B6B2D33}" type="pres">
      <dgm:prSet presAssocID="{A5966210-6A97-E543-8992-03BBF6479671}" presName="Name37" presStyleLbl="parChTrans1D2" presStyleIdx="3" presStyleCnt="5" custSzX="2896024"/>
      <dgm:spPr/>
    </dgm:pt>
    <dgm:pt modelId="{00606EE6-0B89-7540-89B4-FBA57CFA17D6}" type="pres">
      <dgm:prSet presAssocID="{72F450BD-27B1-C349-AFAD-1E1A1AE32F89}" presName="hierRoot2" presStyleCnt="0">
        <dgm:presLayoutVars>
          <dgm:hierBranch val="init"/>
        </dgm:presLayoutVars>
      </dgm:prSet>
      <dgm:spPr/>
    </dgm:pt>
    <dgm:pt modelId="{416896E1-CDA5-0F41-A607-6E090E04C863}" type="pres">
      <dgm:prSet presAssocID="{72F450BD-27B1-C349-AFAD-1E1A1AE32F89}" presName="rootComposite" presStyleCnt="0"/>
      <dgm:spPr/>
    </dgm:pt>
    <dgm:pt modelId="{03046CC9-0C72-C749-8759-B463B9C9561E}" type="pres">
      <dgm:prSet presAssocID="{72F450BD-27B1-C349-AFAD-1E1A1AE32F89}" presName="rootText" presStyleLbl="node2" presStyleIdx="3" presStyleCnt="5" custScaleX="229798" custScaleY="104786">
        <dgm:presLayoutVars>
          <dgm:chPref val="3"/>
        </dgm:presLayoutVars>
      </dgm:prSet>
      <dgm:spPr/>
    </dgm:pt>
    <dgm:pt modelId="{97D16A87-7D0D-154A-95C8-7A124C7FCC0C}" type="pres">
      <dgm:prSet presAssocID="{72F450BD-27B1-C349-AFAD-1E1A1AE32F89}" presName="rootConnector" presStyleLbl="node2" presStyleIdx="3" presStyleCnt="5"/>
      <dgm:spPr/>
    </dgm:pt>
    <dgm:pt modelId="{E32698D1-C3BB-AB4B-B3EC-06A8AFA1440A}" type="pres">
      <dgm:prSet presAssocID="{72F450BD-27B1-C349-AFAD-1E1A1AE32F89}" presName="hierChild4" presStyleCnt="0"/>
      <dgm:spPr/>
    </dgm:pt>
    <dgm:pt modelId="{E21E05A0-2870-6A48-8566-4B88F5BA3967}" type="pres">
      <dgm:prSet presAssocID="{72F450BD-27B1-C349-AFAD-1E1A1AE32F89}" presName="hierChild5" presStyleCnt="0"/>
      <dgm:spPr/>
    </dgm:pt>
    <dgm:pt modelId="{D7F920C2-D368-8A47-A0A1-915BE2AC799A}" type="pres">
      <dgm:prSet presAssocID="{96DEAB1E-FB3F-BE4C-9C85-23B5C2BA49BB}" presName="Name37" presStyleLbl="parChTrans1D2" presStyleIdx="4" presStyleCnt="5" custSzX="5792049"/>
      <dgm:spPr/>
    </dgm:pt>
    <dgm:pt modelId="{51F73C41-7AFC-F64D-A8F5-764A47FA7C88}" type="pres">
      <dgm:prSet presAssocID="{EF165E9A-E1AD-0C4C-981B-DA813A193FA9}" presName="hierRoot2" presStyleCnt="0">
        <dgm:presLayoutVars>
          <dgm:hierBranch val="init"/>
        </dgm:presLayoutVars>
      </dgm:prSet>
      <dgm:spPr/>
    </dgm:pt>
    <dgm:pt modelId="{E97C746B-22B8-C04E-AD51-3F61C8C6DFA9}" type="pres">
      <dgm:prSet presAssocID="{EF165E9A-E1AD-0C4C-981B-DA813A193FA9}" presName="rootComposite" presStyleCnt="0"/>
      <dgm:spPr/>
    </dgm:pt>
    <dgm:pt modelId="{90BBD4BC-4189-314D-A09D-12F092305E57}" type="pres">
      <dgm:prSet presAssocID="{EF165E9A-E1AD-0C4C-981B-DA813A193FA9}" presName="rootText" presStyleLbl="node2" presStyleIdx="4" presStyleCnt="5" custScaleX="229798">
        <dgm:presLayoutVars>
          <dgm:chPref val="3"/>
        </dgm:presLayoutVars>
      </dgm:prSet>
      <dgm:spPr/>
    </dgm:pt>
    <dgm:pt modelId="{888C9457-44C9-0C43-A326-D0F9776F27C1}" type="pres">
      <dgm:prSet presAssocID="{EF165E9A-E1AD-0C4C-981B-DA813A193FA9}" presName="rootConnector" presStyleLbl="node2" presStyleIdx="4" presStyleCnt="5"/>
      <dgm:spPr/>
    </dgm:pt>
    <dgm:pt modelId="{1F09533A-0498-7446-97A9-5A2418509EFF}" type="pres">
      <dgm:prSet presAssocID="{EF165E9A-E1AD-0C4C-981B-DA813A193FA9}" presName="hierChild4" presStyleCnt="0"/>
      <dgm:spPr/>
    </dgm:pt>
    <dgm:pt modelId="{109E40F6-71BF-5B41-9E6F-B6DAB4E41DB4}" type="pres">
      <dgm:prSet presAssocID="{BD73EE55-6830-7242-AB9C-B71F92B5A72F}" presName="Name37" presStyleLbl="parChTrans1D3" presStyleIdx="7" presStyleCnt="9" custSzX="359011"/>
      <dgm:spPr/>
    </dgm:pt>
    <dgm:pt modelId="{12533C1D-7A04-A341-A16D-2B90CC058F63}" type="pres">
      <dgm:prSet presAssocID="{5A580C00-40DC-6E43-A90E-AE17D222DD28}" presName="hierRoot2" presStyleCnt="0">
        <dgm:presLayoutVars>
          <dgm:hierBranch val="init"/>
        </dgm:presLayoutVars>
      </dgm:prSet>
      <dgm:spPr/>
    </dgm:pt>
    <dgm:pt modelId="{3DF070C0-96E6-0746-B037-DFCB51CEA46B}" type="pres">
      <dgm:prSet presAssocID="{5A580C00-40DC-6E43-A90E-AE17D222DD28}" presName="rootComposite" presStyleCnt="0"/>
      <dgm:spPr/>
    </dgm:pt>
    <dgm:pt modelId="{B8B6AB23-4092-BE46-8314-B076A5E5C942}" type="pres">
      <dgm:prSet presAssocID="{5A580C00-40DC-6E43-A90E-AE17D222DD28}" presName="rootText" presStyleLbl="node3" presStyleIdx="7" presStyleCnt="9" custScaleX="229798" custScaleY="147623">
        <dgm:presLayoutVars>
          <dgm:chPref val="3"/>
        </dgm:presLayoutVars>
      </dgm:prSet>
      <dgm:spPr/>
    </dgm:pt>
    <dgm:pt modelId="{182E611F-F52D-0642-AEC0-BC532A3B67D6}" type="pres">
      <dgm:prSet presAssocID="{5A580C00-40DC-6E43-A90E-AE17D222DD28}" presName="rootConnector" presStyleLbl="node3" presStyleIdx="7" presStyleCnt="9"/>
      <dgm:spPr/>
    </dgm:pt>
    <dgm:pt modelId="{F8762B91-3BE6-8549-9088-1C7C2FB31CDB}" type="pres">
      <dgm:prSet presAssocID="{5A580C00-40DC-6E43-A90E-AE17D222DD28}" presName="hierChild4" presStyleCnt="0"/>
      <dgm:spPr/>
    </dgm:pt>
    <dgm:pt modelId="{30BE21A7-1326-904C-BB74-B79FDD7F5F48}" type="pres">
      <dgm:prSet presAssocID="{5A580C00-40DC-6E43-A90E-AE17D222DD28}" presName="hierChild5" presStyleCnt="0"/>
      <dgm:spPr/>
    </dgm:pt>
    <dgm:pt modelId="{EBE3DADB-F4B7-1544-92BD-7D209BC44052}" type="pres">
      <dgm:prSet presAssocID="{0A7508B9-F181-F049-A5F5-544AF6C456D5}" presName="Name37" presStyleLbl="parChTrans1D3" presStyleIdx="8" presStyleCnt="9" custSzX="359011"/>
      <dgm:spPr/>
    </dgm:pt>
    <dgm:pt modelId="{D73E996C-546D-4947-B793-558067625B74}" type="pres">
      <dgm:prSet presAssocID="{B9B691A6-76CE-754F-B47F-8D18350C15E1}" presName="hierRoot2" presStyleCnt="0">
        <dgm:presLayoutVars>
          <dgm:hierBranch val="init"/>
        </dgm:presLayoutVars>
      </dgm:prSet>
      <dgm:spPr/>
    </dgm:pt>
    <dgm:pt modelId="{50201D52-26EB-2B4C-BFE7-8F59532B28AD}" type="pres">
      <dgm:prSet presAssocID="{B9B691A6-76CE-754F-B47F-8D18350C15E1}" presName="rootComposite" presStyleCnt="0"/>
      <dgm:spPr/>
    </dgm:pt>
    <dgm:pt modelId="{BECBE061-0C26-4948-9471-7A4C6E23F0D2}" type="pres">
      <dgm:prSet presAssocID="{B9B691A6-76CE-754F-B47F-8D18350C15E1}" presName="rootText" presStyleLbl="node3" presStyleIdx="8" presStyleCnt="9" custScaleX="229798" custScaleY="155893">
        <dgm:presLayoutVars>
          <dgm:chPref val="3"/>
        </dgm:presLayoutVars>
      </dgm:prSet>
      <dgm:spPr/>
    </dgm:pt>
    <dgm:pt modelId="{8A66F60F-B7BA-BE42-8714-FEA9F92C8CBA}" type="pres">
      <dgm:prSet presAssocID="{B9B691A6-76CE-754F-B47F-8D18350C15E1}" presName="rootConnector" presStyleLbl="node3" presStyleIdx="8" presStyleCnt="9"/>
      <dgm:spPr/>
    </dgm:pt>
    <dgm:pt modelId="{8C177575-C6B6-5D4F-97A8-C4AF5BEA3EEF}" type="pres">
      <dgm:prSet presAssocID="{B9B691A6-76CE-754F-B47F-8D18350C15E1}" presName="hierChild4" presStyleCnt="0"/>
      <dgm:spPr/>
    </dgm:pt>
    <dgm:pt modelId="{99B610FF-2976-F749-9B41-7471E53057B4}" type="pres">
      <dgm:prSet presAssocID="{B9B691A6-76CE-754F-B47F-8D18350C15E1}" presName="hierChild5" presStyleCnt="0"/>
      <dgm:spPr/>
    </dgm:pt>
    <dgm:pt modelId="{61C865CB-87EC-B948-B447-2E349A47F023}" type="pres">
      <dgm:prSet presAssocID="{EF165E9A-E1AD-0C4C-981B-DA813A193FA9}" presName="hierChild5" presStyleCnt="0"/>
      <dgm:spPr/>
    </dgm:pt>
    <dgm:pt modelId="{316FBB44-037F-784A-BA8A-412A623F1700}" type="pres">
      <dgm:prSet presAssocID="{0DAD786C-6215-5E43-8953-D1813E07A88D}" presName="hierChild3" presStyleCnt="0"/>
      <dgm:spPr/>
    </dgm:pt>
  </dgm:ptLst>
  <dgm:cxnLst>
    <dgm:cxn modelId="{F8FC3803-7D3D-3844-A04D-69A57DA1FB10}" type="presOf" srcId="{79E00537-081E-BF48-BA7C-88F7F7A3065D}" destId="{4CFFB140-DF9F-D440-B996-6C51B864C798}" srcOrd="1" destOrd="0" presId="urn:microsoft.com/office/officeart/2005/8/layout/orgChart1"/>
    <dgm:cxn modelId="{02E23E09-1091-704F-BF18-E1F32ECB209B}" type="presOf" srcId="{9FD2FC87-585F-D042-B02C-6480D8AC14A5}" destId="{A58BAE4C-991D-2744-8875-5CD4FDAEC813}" srcOrd="0" destOrd="0" presId="urn:microsoft.com/office/officeart/2005/8/layout/orgChart1"/>
    <dgm:cxn modelId="{4326760D-2D28-A540-8271-4C60B49356B2}" type="presOf" srcId="{79E00537-081E-BF48-BA7C-88F7F7A3065D}" destId="{7CC2A1AD-DB25-6448-AD23-730AE9F77389}" srcOrd="0" destOrd="0" presId="urn:microsoft.com/office/officeart/2005/8/layout/orgChart1"/>
    <dgm:cxn modelId="{3DAE9215-873E-DD49-ADA7-46929E0D5594}" type="presOf" srcId="{199A26C1-8BE5-1744-B24B-50B57A317746}" destId="{B27F4E19-76E9-EA4A-AEEC-1DAF139DF2BE}" srcOrd="0" destOrd="0" presId="urn:microsoft.com/office/officeart/2005/8/layout/orgChart1"/>
    <dgm:cxn modelId="{87E9D918-EFCA-414C-B988-29061434C207}" type="presOf" srcId="{2D9B231F-12B6-5B4F-936B-BA16A2412864}" destId="{D4BA1749-8960-674B-940C-5A469B4CAE2E}" srcOrd="0" destOrd="0" presId="urn:microsoft.com/office/officeart/2005/8/layout/orgChart1"/>
    <dgm:cxn modelId="{31E3D91F-DBA5-7143-A374-26B370D73C9A}" srcId="{0DAD786C-6215-5E43-8953-D1813E07A88D}" destId="{199A26C1-8BE5-1744-B24B-50B57A317746}" srcOrd="0" destOrd="0" parTransId="{9FD2FC87-585F-D042-B02C-6480D8AC14A5}" sibTransId="{F891B1E0-B5C6-0A4E-8382-2CAEF8A16230}"/>
    <dgm:cxn modelId="{85998126-FDAB-264C-A2ED-3A9DF644DABD}" type="presOf" srcId="{1B9DC407-7A2B-4B42-A3AD-2A35EF5902B4}" destId="{B6B73497-0D5F-E840-B119-8E1901BC3CB9}" srcOrd="0" destOrd="0" presId="urn:microsoft.com/office/officeart/2005/8/layout/orgChart1"/>
    <dgm:cxn modelId="{C2235127-2A22-974C-AF2D-92F2D4A9240C}" type="presOf" srcId="{0A7508B9-F181-F049-A5F5-544AF6C456D5}" destId="{EBE3DADB-F4B7-1544-92BD-7D209BC44052}" srcOrd="0" destOrd="0" presId="urn:microsoft.com/office/officeart/2005/8/layout/orgChart1"/>
    <dgm:cxn modelId="{2C8BEE29-C7A2-7240-8B2E-124DCC69C0AD}" srcId="{F757783E-1600-CB45-9AA5-DFA340A3A695}" destId="{79E00537-081E-BF48-BA7C-88F7F7A3065D}" srcOrd="0" destOrd="0" parTransId="{839FD710-402F-234C-B5E2-54E3D68D379D}" sibTransId="{96338C41-2C43-B341-B483-0EC22F58508F}"/>
    <dgm:cxn modelId="{EDFDF22B-8362-D044-ABB5-8A353D7599DD}" type="presOf" srcId="{C6C3B0A2-2E76-5148-885F-F7A9F496FC78}" destId="{0DBDB5D5-6910-934E-9921-04349D6C9553}" srcOrd="0" destOrd="0" presId="urn:microsoft.com/office/officeart/2005/8/layout/orgChart1"/>
    <dgm:cxn modelId="{A3E03C2D-A1E6-BE4B-B18A-4FD72611210D}" type="presOf" srcId="{D715F03D-0846-404F-B09F-AF14D228FEC6}" destId="{2EBC2703-ADD8-D44A-9A3F-0316ACA6AF2B}" srcOrd="1" destOrd="0" presId="urn:microsoft.com/office/officeart/2005/8/layout/orgChart1"/>
    <dgm:cxn modelId="{EAE9A234-4F2E-A440-B32F-4E7D626FF21D}" type="presOf" srcId="{839FD710-402F-234C-B5E2-54E3D68D379D}" destId="{99B70D88-A5E6-8A4B-8889-92E0AB1C5F77}" srcOrd="0" destOrd="0" presId="urn:microsoft.com/office/officeart/2005/8/layout/orgChart1"/>
    <dgm:cxn modelId="{69150537-608C-0E4E-B535-5E24B2D9792F}" type="presOf" srcId="{199A26C1-8BE5-1744-B24B-50B57A317746}" destId="{4BB1D6EA-F4B5-C242-95E1-4011B39274BC}" srcOrd="1" destOrd="0" presId="urn:microsoft.com/office/officeart/2005/8/layout/orgChart1"/>
    <dgm:cxn modelId="{7B6F3840-1851-9C4A-B362-5E0D32ABCA2E}" type="presOf" srcId="{F3E67964-8D30-1B43-8065-BF0F20C0B067}" destId="{A7052E4E-AE41-874A-92E6-069C077C7F39}" srcOrd="0" destOrd="0" presId="urn:microsoft.com/office/officeart/2005/8/layout/orgChart1"/>
    <dgm:cxn modelId="{EE97615E-69FA-E942-8D3D-BCB61750C6C3}" type="presOf" srcId="{70A35F84-534A-EA4E-A876-A5716638E39C}" destId="{B1A52705-E677-5140-8080-09DAC422717D}" srcOrd="0" destOrd="0" presId="urn:microsoft.com/office/officeart/2005/8/layout/orgChart1"/>
    <dgm:cxn modelId="{DA9A1162-06E0-B24A-92EB-B5F5DEA6BBAB}" srcId="{199A26C1-8BE5-1744-B24B-50B57A317746}" destId="{D715F03D-0846-404F-B09F-AF14D228FEC6}" srcOrd="0" destOrd="0" parTransId="{BE5A8738-5B09-9641-98F9-FFCC09556C94}" sibTransId="{5EBD66BB-29D3-7E4A-866F-C46F615C9E25}"/>
    <dgm:cxn modelId="{37CE3863-1EB5-4A44-801C-F9ECC69DD745}" type="presOf" srcId="{8539C8FF-FE34-EE44-8E5A-9900C5002390}" destId="{D9D0E842-DE8D-6E41-BE73-73C54A3CCFB7}" srcOrd="1" destOrd="0" presId="urn:microsoft.com/office/officeart/2005/8/layout/orgChart1"/>
    <dgm:cxn modelId="{587D3164-C6DF-634E-8707-13338A6BABC7}" type="presOf" srcId="{CB41CDF0-9C56-2743-A9F3-BE4A638A5A91}" destId="{EA536296-C2F9-1C45-8814-EFD2A70B1922}" srcOrd="1" destOrd="0" presId="urn:microsoft.com/office/officeart/2005/8/layout/orgChart1"/>
    <dgm:cxn modelId="{F1EB9344-C369-8B48-B607-2793858F958E}" type="presOf" srcId="{3B817332-5E77-4949-951A-BD7BCC40000B}" destId="{0B54E349-C6D0-B948-8888-11BB06997783}" srcOrd="1" destOrd="0" presId="urn:microsoft.com/office/officeart/2005/8/layout/orgChart1"/>
    <dgm:cxn modelId="{700C9367-4AC0-7949-A75F-5885145B75EC}" type="presOf" srcId="{BD73EE55-6830-7242-AB9C-B71F92B5A72F}" destId="{109E40F6-71BF-5B41-9E6F-B6DAB4E41DB4}" srcOrd="0" destOrd="0" presId="urn:microsoft.com/office/officeart/2005/8/layout/orgChart1"/>
    <dgm:cxn modelId="{65290848-EE40-5A42-8155-7C300C76DB1C}" type="presOf" srcId="{32CA13D2-7B91-3540-A426-CB7EED816FF5}" destId="{EF98A932-9F90-134C-86F7-F78742343443}" srcOrd="1" destOrd="0" presId="urn:microsoft.com/office/officeart/2005/8/layout/orgChart1"/>
    <dgm:cxn modelId="{4FE20269-8BD4-F841-AAE5-7545CBABAD8F}" srcId="{0DAD786C-6215-5E43-8953-D1813E07A88D}" destId="{F757783E-1600-CB45-9AA5-DFA340A3A695}" srcOrd="2" destOrd="0" parTransId="{C6C3B0A2-2E76-5148-885F-F7A9F496FC78}" sibTransId="{2888F37F-CF04-CB44-AB67-2289607A5F3A}"/>
    <dgm:cxn modelId="{ABF5D66B-FB78-044A-8A59-C11BBD6816B8}" type="presOf" srcId="{0DAD786C-6215-5E43-8953-D1813E07A88D}" destId="{47EB3594-66D3-EB49-9E10-0845CAD90F7D}" srcOrd="1" destOrd="0" presId="urn:microsoft.com/office/officeart/2005/8/layout/orgChart1"/>
    <dgm:cxn modelId="{16060F6D-4993-AB48-8C53-F97CE04537D4}" srcId="{70A35F84-534A-EA4E-A876-A5716638E39C}" destId="{0DAD786C-6215-5E43-8953-D1813E07A88D}" srcOrd="0" destOrd="0" parTransId="{30E7F50C-9424-2C46-9C92-AFE518A86DD0}" sibTransId="{4D2472CE-4097-B041-BD9A-8BAD3FDBFF4D}"/>
    <dgm:cxn modelId="{8F03E150-F2F9-E644-B9CB-25BDBE9EE29A}" srcId="{199A26C1-8BE5-1744-B24B-50B57A317746}" destId="{32CA13D2-7B91-3540-A426-CB7EED816FF5}" srcOrd="3" destOrd="0" parTransId="{2D9B231F-12B6-5B4F-936B-BA16A2412864}" sibTransId="{8D6DEA7E-5647-0045-833E-60932E47A5F4}"/>
    <dgm:cxn modelId="{0001DD51-09D9-C94F-89EC-7C09CA97F7D2}" type="presOf" srcId="{0BA7327E-3FBB-E44C-9749-335F756191BA}" destId="{DBB69815-978F-494F-9201-91E5716AD724}" srcOrd="1" destOrd="0" presId="urn:microsoft.com/office/officeart/2005/8/layout/orgChart1"/>
    <dgm:cxn modelId="{D5143852-A03D-0F40-9B38-5384FBBCD388}" type="presOf" srcId="{B514FB9D-B51D-1743-AEFF-26994C957A41}" destId="{A651630E-B8EB-8F4E-9B32-C46C2F3D602C}" srcOrd="0" destOrd="0" presId="urn:microsoft.com/office/officeart/2005/8/layout/orgChart1"/>
    <dgm:cxn modelId="{F7F4D874-4C83-644B-87A7-4552D8647673}" type="presOf" srcId="{FA7A17E4-B231-7344-8DCF-A07DB4B75A74}" destId="{F110E6E3-0323-054C-B2F0-DCA787969D5B}" srcOrd="0" destOrd="0" presId="urn:microsoft.com/office/officeart/2005/8/layout/orgChart1"/>
    <dgm:cxn modelId="{A8CEF655-4253-404E-AF47-9145EC8E618F}" srcId="{199A26C1-8BE5-1744-B24B-50B57A317746}" destId="{CB41CDF0-9C56-2743-A9F3-BE4A638A5A91}" srcOrd="1" destOrd="0" parTransId="{1B9DC407-7A2B-4B42-A3AD-2A35EF5902B4}" sibTransId="{3282D3E2-91EF-F744-976B-3BB0F667C792}"/>
    <dgm:cxn modelId="{D5F28278-6797-5B48-9600-8A88358F5BD2}" type="presOf" srcId="{3B817332-5E77-4949-951A-BD7BCC40000B}" destId="{279F447C-0E2D-7043-9066-726D71F2F48C}" srcOrd="0" destOrd="0" presId="urn:microsoft.com/office/officeart/2005/8/layout/orgChart1"/>
    <dgm:cxn modelId="{1869DD7A-BA09-7E40-865E-9F6602B161A3}" srcId="{EF165E9A-E1AD-0C4C-981B-DA813A193FA9}" destId="{5A580C00-40DC-6E43-A90E-AE17D222DD28}" srcOrd="0" destOrd="0" parTransId="{BD73EE55-6830-7242-AB9C-B71F92B5A72F}" sibTransId="{C7BA03B3-87A8-4541-BC30-6EFFB7522F31}"/>
    <dgm:cxn modelId="{D703E07B-E1DE-8F43-A81E-4D5939A1D12D}" type="presOf" srcId="{CB41CDF0-9C56-2743-A9F3-BE4A638A5A91}" destId="{0546238D-1B65-874D-BD7D-464A39EC5FF5}" srcOrd="0" destOrd="0" presId="urn:microsoft.com/office/officeart/2005/8/layout/orgChart1"/>
    <dgm:cxn modelId="{62B76180-1BAE-FC4B-AC9A-9A3E94BC180C}" type="presOf" srcId="{0DAD786C-6215-5E43-8953-D1813E07A88D}" destId="{47C9048F-90D8-E645-B589-75EA36ABCB7A}" srcOrd="0" destOrd="0" presId="urn:microsoft.com/office/officeart/2005/8/layout/orgChart1"/>
    <dgm:cxn modelId="{B35D1782-BE8A-4748-8BBD-B3769977838E}" type="presOf" srcId="{B514FB9D-B51D-1743-AEFF-26994C957A41}" destId="{1B943060-E473-B549-874F-98EC10DD7869}" srcOrd="1" destOrd="0" presId="urn:microsoft.com/office/officeart/2005/8/layout/orgChart1"/>
    <dgm:cxn modelId="{ACC58B90-6E16-4047-B1FA-A69367F4E244}" type="presOf" srcId="{32CA13D2-7B91-3540-A426-CB7EED816FF5}" destId="{19083023-3F75-AA4B-88AC-4AB4E42FC87F}" srcOrd="0" destOrd="0" presId="urn:microsoft.com/office/officeart/2005/8/layout/orgChart1"/>
    <dgm:cxn modelId="{1ABD9290-3E3F-6240-A766-A61F1D81E95B}" srcId="{3B817332-5E77-4949-951A-BD7BCC40000B}" destId="{0BA7327E-3FBB-E44C-9749-335F756191BA}" srcOrd="0" destOrd="0" parTransId="{DBF73E0E-A966-EA42-B4E9-6DF463C65574}" sibTransId="{F9723ED7-4F28-7E43-B149-ECB3D708062D}"/>
    <dgm:cxn modelId="{D588629D-904D-8442-9E14-FA3218AA309E}" srcId="{F757783E-1600-CB45-9AA5-DFA340A3A695}" destId="{B514FB9D-B51D-1743-AEFF-26994C957A41}" srcOrd="1" destOrd="0" parTransId="{FA7A17E4-B231-7344-8DCF-A07DB4B75A74}" sibTransId="{A59560A1-C983-104A-AD29-F5CEBF37237A}"/>
    <dgm:cxn modelId="{13FC569D-6807-CB43-94B3-3F1855C705BD}" type="presOf" srcId="{96DEAB1E-FB3F-BE4C-9C85-23B5C2BA49BB}" destId="{D7F920C2-D368-8A47-A0A1-915BE2AC799A}" srcOrd="0" destOrd="0" presId="urn:microsoft.com/office/officeart/2005/8/layout/orgChart1"/>
    <dgm:cxn modelId="{316BBBA1-CB4D-1E41-99F5-26732DC951BA}" type="presOf" srcId="{F757783E-1600-CB45-9AA5-DFA340A3A695}" destId="{1A5DBF6B-FD19-E744-B63D-E9174B9331A5}" srcOrd="0" destOrd="0" presId="urn:microsoft.com/office/officeart/2005/8/layout/orgChart1"/>
    <dgm:cxn modelId="{3974D7A6-C200-634D-BD00-911177910707}" type="presOf" srcId="{DBF73E0E-A966-EA42-B4E9-6DF463C65574}" destId="{DFC3F165-AF0D-7248-9981-3D35C999E691}" srcOrd="0" destOrd="0" presId="urn:microsoft.com/office/officeart/2005/8/layout/orgChart1"/>
    <dgm:cxn modelId="{BA5427A7-68E7-2F42-9887-54B8D8491594}" type="presOf" srcId="{EF165E9A-E1AD-0C4C-981B-DA813A193FA9}" destId="{90BBD4BC-4189-314D-A09D-12F092305E57}" srcOrd="0" destOrd="0" presId="urn:microsoft.com/office/officeart/2005/8/layout/orgChart1"/>
    <dgm:cxn modelId="{0125B1A7-93B4-1640-BBC5-343BF6152BDF}" type="presOf" srcId="{72F450BD-27B1-C349-AFAD-1E1A1AE32F89}" destId="{97D16A87-7D0D-154A-95C8-7A124C7FCC0C}" srcOrd="1" destOrd="0" presId="urn:microsoft.com/office/officeart/2005/8/layout/orgChart1"/>
    <dgm:cxn modelId="{E65865A9-BD1F-A742-9FBD-634E599E0288}" type="presOf" srcId="{72F450BD-27B1-C349-AFAD-1E1A1AE32F89}" destId="{03046CC9-0C72-C749-8759-B463B9C9561E}" srcOrd="0" destOrd="0" presId="urn:microsoft.com/office/officeart/2005/8/layout/orgChart1"/>
    <dgm:cxn modelId="{22C63EB0-38A5-2941-A25F-1F0BADC73F73}" type="presOf" srcId="{5A580C00-40DC-6E43-A90E-AE17D222DD28}" destId="{182E611F-F52D-0642-AEC0-BC532A3B67D6}" srcOrd="1" destOrd="0" presId="urn:microsoft.com/office/officeart/2005/8/layout/orgChart1"/>
    <dgm:cxn modelId="{87FD3FB1-0F88-0646-9D8D-8DFDD8E538C9}" type="presOf" srcId="{B9B691A6-76CE-754F-B47F-8D18350C15E1}" destId="{BECBE061-0C26-4948-9471-7A4C6E23F0D2}" srcOrd="0" destOrd="0" presId="urn:microsoft.com/office/officeart/2005/8/layout/orgChart1"/>
    <dgm:cxn modelId="{0ECF3BBF-74C4-1A48-8D8F-758983F39F56}" type="presOf" srcId="{680157C9-467B-CD46-B48C-9A390AA056DC}" destId="{64C07CCD-4CEB-7944-B427-711A4985C9DE}" srcOrd="0" destOrd="0" presId="urn:microsoft.com/office/officeart/2005/8/layout/orgChart1"/>
    <dgm:cxn modelId="{152570CE-220E-E44A-9C1D-F6C4CB45B387}" srcId="{EF165E9A-E1AD-0C4C-981B-DA813A193FA9}" destId="{B9B691A6-76CE-754F-B47F-8D18350C15E1}" srcOrd="1" destOrd="0" parTransId="{0A7508B9-F181-F049-A5F5-544AF6C456D5}" sibTransId="{AAEC0AB9-12B6-5946-807D-04E229EF7894}"/>
    <dgm:cxn modelId="{5654EFCF-FD0C-D149-9C5E-4A007A50E838}" type="presOf" srcId="{BE5A8738-5B09-9641-98F9-FFCC09556C94}" destId="{7201A774-6D41-814D-8B91-DDCFFDFDE584}" srcOrd="0" destOrd="0" presId="urn:microsoft.com/office/officeart/2005/8/layout/orgChart1"/>
    <dgm:cxn modelId="{B11E3FD1-4B1A-1C45-8DE7-7464F7CCA979}" srcId="{0DAD786C-6215-5E43-8953-D1813E07A88D}" destId="{EF165E9A-E1AD-0C4C-981B-DA813A193FA9}" srcOrd="4" destOrd="0" parTransId="{96DEAB1E-FB3F-BE4C-9C85-23B5C2BA49BB}" sibTransId="{AB6F494A-1D71-D44D-B752-BFEFC4F71E78}"/>
    <dgm:cxn modelId="{867658DA-D65D-BA44-8597-4C3DF36CB814}" type="presOf" srcId="{8539C8FF-FE34-EE44-8E5A-9900C5002390}" destId="{41C826D9-CE7F-574F-BA2B-39471E42900C}" srcOrd="0" destOrd="0" presId="urn:microsoft.com/office/officeart/2005/8/layout/orgChart1"/>
    <dgm:cxn modelId="{3ABE9EDB-370D-D943-9E78-4C0BEB2E754C}" type="presOf" srcId="{B9B691A6-76CE-754F-B47F-8D18350C15E1}" destId="{8A66F60F-B7BA-BE42-8714-FEA9F92C8CBA}" srcOrd="1" destOrd="0" presId="urn:microsoft.com/office/officeart/2005/8/layout/orgChart1"/>
    <dgm:cxn modelId="{460ECFDE-B6D4-9548-A851-02593BFA38C6}" type="presOf" srcId="{5A580C00-40DC-6E43-A90E-AE17D222DD28}" destId="{B8B6AB23-4092-BE46-8314-B076A5E5C942}" srcOrd="0" destOrd="0" presId="urn:microsoft.com/office/officeart/2005/8/layout/orgChart1"/>
    <dgm:cxn modelId="{0AA9C8E3-37CD-E742-ABC8-E4D82C5BF432}" type="presOf" srcId="{A5966210-6A97-E543-8992-03BBF6479671}" destId="{9E80AD17-B643-CC4F-B439-C8148B6B2D33}" srcOrd="0" destOrd="0" presId="urn:microsoft.com/office/officeart/2005/8/layout/orgChart1"/>
    <dgm:cxn modelId="{AB36BFE6-30F2-C941-9972-33C2E1E8D0FD}" srcId="{0DAD786C-6215-5E43-8953-D1813E07A88D}" destId="{3B817332-5E77-4949-951A-BD7BCC40000B}" srcOrd="1" destOrd="0" parTransId="{F3E67964-8D30-1B43-8065-BF0F20C0B067}" sibTransId="{4CE4C518-ACA6-E24C-8DFD-54AA7DF48317}"/>
    <dgm:cxn modelId="{ED379BE9-90F4-CC4A-BDA6-246FEAFBB3ED}" srcId="{0DAD786C-6215-5E43-8953-D1813E07A88D}" destId="{72F450BD-27B1-C349-AFAD-1E1A1AE32F89}" srcOrd="3" destOrd="0" parTransId="{A5966210-6A97-E543-8992-03BBF6479671}" sibTransId="{27C096C1-E053-0340-8780-CF0F2F12B980}"/>
    <dgm:cxn modelId="{D3BBC8EB-4114-0E4E-B595-E782BA02D8C3}" type="presOf" srcId="{D715F03D-0846-404F-B09F-AF14D228FEC6}" destId="{93DE633F-A14F-934A-9AD7-B1B5F1775DB4}" srcOrd="0" destOrd="0" presId="urn:microsoft.com/office/officeart/2005/8/layout/orgChart1"/>
    <dgm:cxn modelId="{35B887ED-23B8-2949-8797-CA9030A0ED7A}" type="presOf" srcId="{F757783E-1600-CB45-9AA5-DFA340A3A695}" destId="{B7C571E5-AC7B-DA48-9D21-292C1450C736}" srcOrd="1" destOrd="0" presId="urn:microsoft.com/office/officeart/2005/8/layout/orgChart1"/>
    <dgm:cxn modelId="{5BC4C4F5-21A6-7344-AA21-988387CDFDC0}" srcId="{199A26C1-8BE5-1744-B24B-50B57A317746}" destId="{8539C8FF-FE34-EE44-8E5A-9900C5002390}" srcOrd="2" destOrd="0" parTransId="{680157C9-467B-CD46-B48C-9A390AA056DC}" sibTransId="{DE459A5A-CEF8-BD44-9DE6-49DCD7C3FD1E}"/>
    <dgm:cxn modelId="{86377BFD-2D94-1F4C-B293-043215B373DA}" type="presOf" srcId="{EF165E9A-E1AD-0C4C-981B-DA813A193FA9}" destId="{888C9457-44C9-0C43-A326-D0F9776F27C1}" srcOrd="1" destOrd="0" presId="urn:microsoft.com/office/officeart/2005/8/layout/orgChart1"/>
    <dgm:cxn modelId="{A5D0C9FF-5122-1344-8DFB-93E21A9B181D}" type="presOf" srcId="{0BA7327E-3FBB-E44C-9749-335F756191BA}" destId="{F552780E-9542-3E44-810F-1564477E6DF4}" srcOrd="0" destOrd="0" presId="urn:microsoft.com/office/officeart/2005/8/layout/orgChart1"/>
    <dgm:cxn modelId="{DD5127C8-443A-9340-926B-4D881375B005}" type="presParOf" srcId="{B1A52705-E677-5140-8080-09DAC422717D}" destId="{DB10B62E-CFF7-AF4C-AED7-6A9273C6BB43}" srcOrd="0" destOrd="0" presId="urn:microsoft.com/office/officeart/2005/8/layout/orgChart1"/>
    <dgm:cxn modelId="{E9F59D6E-4AED-844B-9120-C559926F0A46}" type="presParOf" srcId="{DB10B62E-CFF7-AF4C-AED7-6A9273C6BB43}" destId="{FC4BC155-A58B-DE4A-84A7-8C8A128E0A20}" srcOrd="0" destOrd="0" presId="urn:microsoft.com/office/officeart/2005/8/layout/orgChart1"/>
    <dgm:cxn modelId="{D2F27FDD-F77F-E445-A734-7DBA16624A63}" type="presParOf" srcId="{FC4BC155-A58B-DE4A-84A7-8C8A128E0A20}" destId="{47C9048F-90D8-E645-B589-75EA36ABCB7A}" srcOrd="0" destOrd="0" presId="urn:microsoft.com/office/officeart/2005/8/layout/orgChart1"/>
    <dgm:cxn modelId="{715376C7-3E2C-EE4D-BC4E-4FDA82DFA42F}" type="presParOf" srcId="{FC4BC155-A58B-DE4A-84A7-8C8A128E0A20}" destId="{47EB3594-66D3-EB49-9E10-0845CAD90F7D}" srcOrd="1" destOrd="0" presId="urn:microsoft.com/office/officeart/2005/8/layout/orgChart1"/>
    <dgm:cxn modelId="{DACFFEC0-D42B-2A40-8F40-F6E0AF6482DA}" type="presParOf" srcId="{DB10B62E-CFF7-AF4C-AED7-6A9273C6BB43}" destId="{A5D7DE81-98F0-F544-B808-06C29B9EBBD2}" srcOrd="1" destOrd="0" presId="urn:microsoft.com/office/officeart/2005/8/layout/orgChart1"/>
    <dgm:cxn modelId="{854A5198-A087-904B-864C-826A4DA92F98}" type="presParOf" srcId="{A5D7DE81-98F0-F544-B808-06C29B9EBBD2}" destId="{A58BAE4C-991D-2744-8875-5CD4FDAEC813}" srcOrd="0" destOrd="0" presId="urn:microsoft.com/office/officeart/2005/8/layout/orgChart1"/>
    <dgm:cxn modelId="{E31C3330-BE6E-F942-B393-3E1FD64496B2}" type="presParOf" srcId="{A5D7DE81-98F0-F544-B808-06C29B9EBBD2}" destId="{0AEE5C84-E9D3-5941-AFB4-2D057048093A}" srcOrd="1" destOrd="0" presId="urn:microsoft.com/office/officeart/2005/8/layout/orgChart1"/>
    <dgm:cxn modelId="{5D0E6ADD-A9AC-8747-BDF2-8257FCDF73A3}" type="presParOf" srcId="{0AEE5C84-E9D3-5941-AFB4-2D057048093A}" destId="{8DFDE431-88D1-FF41-83B9-B51D66315927}" srcOrd="0" destOrd="0" presId="urn:microsoft.com/office/officeart/2005/8/layout/orgChart1"/>
    <dgm:cxn modelId="{8B8169D3-3D38-1640-9935-B7568FAD0D4B}" type="presParOf" srcId="{8DFDE431-88D1-FF41-83B9-B51D66315927}" destId="{B27F4E19-76E9-EA4A-AEEC-1DAF139DF2BE}" srcOrd="0" destOrd="0" presId="urn:microsoft.com/office/officeart/2005/8/layout/orgChart1"/>
    <dgm:cxn modelId="{4433E446-0AAF-A04A-861F-615DB57C3B7F}" type="presParOf" srcId="{8DFDE431-88D1-FF41-83B9-B51D66315927}" destId="{4BB1D6EA-F4B5-C242-95E1-4011B39274BC}" srcOrd="1" destOrd="0" presId="urn:microsoft.com/office/officeart/2005/8/layout/orgChart1"/>
    <dgm:cxn modelId="{A2D47950-7BCE-E344-928A-92AA0A8A5A1F}" type="presParOf" srcId="{0AEE5C84-E9D3-5941-AFB4-2D057048093A}" destId="{1E5A428B-CE49-4C4E-8B09-5C1A234BFC70}" srcOrd="1" destOrd="0" presId="urn:microsoft.com/office/officeart/2005/8/layout/orgChart1"/>
    <dgm:cxn modelId="{4434451C-5EA8-5145-99A3-0DCF640F2AC0}" type="presParOf" srcId="{1E5A428B-CE49-4C4E-8B09-5C1A234BFC70}" destId="{7201A774-6D41-814D-8B91-DDCFFDFDE584}" srcOrd="0" destOrd="0" presId="urn:microsoft.com/office/officeart/2005/8/layout/orgChart1"/>
    <dgm:cxn modelId="{E39E910A-47E6-6B45-A344-A9BC61E992BA}" type="presParOf" srcId="{1E5A428B-CE49-4C4E-8B09-5C1A234BFC70}" destId="{43D90C99-B754-3941-A96A-2EBD6609C6AE}" srcOrd="1" destOrd="0" presId="urn:microsoft.com/office/officeart/2005/8/layout/orgChart1"/>
    <dgm:cxn modelId="{E194DA08-0F0F-3B47-BE64-E47DD7EBE121}" type="presParOf" srcId="{43D90C99-B754-3941-A96A-2EBD6609C6AE}" destId="{E22E017A-AF03-EF4A-9161-2C4B399A2CD2}" srcOrd="0" destOrd="0" presId="urn:microsoft.com/office/officeart/2005/8/layout/orgChart1"/>
    <dgm:cxn modelId="{F636BBC9-1200-F442-B8F3-9C6A65DD074F}" type="presParOf" srcId="{E22E017A-AF03-EF4A-9161-2C4B399A2CD2}" destId="{93DE633F-A14F-934A-9AD7-B1B5F1775DB4}" srcOrd="0" destOrd="0" presId="urn:microsoft.com/office/officeart/2005/8/layout/orgChart1"/>
    <dgm:cxn modelId="{E6159C97-66E8-AF40-9514-019186752C09}" type="presParOf" srcId="{E22E017A-AF03-EF4A-9161-2C4B399A2CD2}" destId="{2EBC2703-ADD8-D44A-9A3F-0316ACA6AF2B}" srcOrd="1" destOrd="0" presId="urn:microsoft.com/office/officeart/2005/8/layout/orgChart1"/>
    <dgm:cxn modelId="{A7D62310-DEB7-F74E-A5EA-C4EA1FA16A74}" type="presParOf" srcId="{43D90C99-B754-3941-A96A-2EBD6609C6AE}" destId="{D7580A7F-6E15-454D-BE3C-6FF024CFE671}" srcOrd="1" destOrd="0" presId="urn:microsoft.com/office/officeart/2005/8/layout/orgChart1"/>
    <dgm:cxn modelId="{A5F8E6DA-34C0-8240-B06A-97603264E4F5}" type="presParOf" srcId="{43D90C99-B754-3941-A96A-2EBD6609C6AE}" destId="{77C2C945-8D7A-2043-937D-74458DF9A1E6}" srcOrd="2" destOrd="0" presId="urn:microsoft.com/office/officeart/2005/8/layout/orgChart1"/>
    <dgm:cxn modelId="{9E8DE432-A999-5D47-B50F-DB072358E294}" type="presParOf" srcId="{1E5A428B-CE49-4C4E-8B09-5C1A234BFC70}" destId="{B6B73497-0D5F-E840-B119-8E1901BC3CB9}" srcOrd="2" destOrd="0" presId="urn:microsoft.com/office/officeart/2005/8/layout/orgChart1"/>
    <dgm:cxn modelId="{07341DFE-FE9D-0B42-A06F-231E0CFF0D4E}" type="presParOf" srcId="{1E5A428B-CE49-4C4E-8B09-5C1A234BFC70}" destId="{4C2CF97E-0725-BD4C-B092-D1972BA13448}" srcOrd="3" destOrd="0" presId="urn:microsoft.com/office/officeart/2005/8/layout/orgChart1"/>
    <dgm:cxn modelId="{A9C454E1-C728-FE4B-B52D-52CBA795B16C}" type="presParOf" srcId="{4C2CF97E-0725-BD4C-B092-D1972BA13448}" destId="{5F578508-F9BF-184A-BA13-A7E7F557B88F}" srcOrd="0" destOrd="0" presId="urn:microsoft.com/office/officeart/2005/8/layout/orgChart1"/>
    <dgm:cxn modelId="{AFFE332B-F856-BA47-9F9B-9335B498DDE5}" type="presParOf" srcId="{5F578508-F9BF-184A-BA13-A7E7F557B88F}" destId="{0546238D-1B65-874D-BD7D-464A39EC5FF5}" srcOrd="0" destOrd="0" presId="urn:microsoft.com/office/officeart/2005/8/layout/orgChart1"/>
    <dgm:cxn modelId="{9E065B0B-DF9A-7349-B821-9E21003A4240}" type="presParOf" srcId="{5F578508-F9BF-184A-BA13-A7E7F557B88F}" destId="{EA536296-C2F9-1C45-8814-EFD2A70B1922}" srcOrd="1" destOrd="0" presId="urn:microsoft.com/office/officeart/2005/8/layout/orgChart1"/>
    <dgm:cxn modelId="{9E781A0F-2267-B041-88A2-593811C91822}" type="presParOf" srcId="{4C2CF97E-0725-BD4C-B092-D1972BA13448}" destId="{A06F1161-BA0A-C746-B45A-FF39F565464F}" srcOrd="1" destOrd="0" presId="urn:microsoft.com/office/officeart/2005/8/layout/orgChart1"/>
    <dgm:cxn modelId="{997C66ED-7D42-0D47-8950-B36950506410}" type="presParOf" srcId="{4C2CF97E-0725-BD4C-B092-D1972BA13448}" destId="{10834C56-0A76-7D45-85E7-2F73429C74C0}" srcOrd="2" destOrd="0" presId="urn:microsoft.com/office/officeart/2005/8/layout/orgChart1"/>
    <dgm:cxn modelId="{E863FC16-C644-4B4E-9834-1497A0E8BBFC}" type="presParOf" srcId="{1E5A428B-CE49-4C4E-8B09-5C1A234BFC70}" destId="{64C07CCD-4CEB-7944-B427-711A4985C9DE}" srcOrd="4" destOrd="0" presId="urn:microsoft.com/office/officeart/2005/8/layout/orgChart1"/>
    <dgm:cxn modelId="{71EA4B62-CF2F-0C47-9570-027D45C65EE0}" type="presParOf" srcId="{1E5A428B-CE49-4C4E-8B09-5C1A234BFC70}" destId="{4BA91FB8-8ADB-E741-B16F-8924782A8051}" srcOrd="5" destOrd="0" presId="urn:microsoft.com/office/officeart/2005/8/layout/orgChart1"/>
    <dgm:cxn modelId="{5566C26B-DEEA-A144-BDD6-F457F33479E9}" type="presParOf" srcId="{4BA91FB8-8ADB-E741-B16F-8924782A8051}" destId="{86E490E8-D520-004F-932E-2B4E06D0EDC3}" srcOrd="0" destOrd="0" presId="urn:microsoft.com/office/officeart/2005/8/layout/orgChart1"/>
    <dgm:cxn modelId="{A055BAAE-3390-FE49-9C3A-C57C336BE37A}" type="presParOf" srcId="{86E490E8-D520-004F-932E-2B4E06D0EDC3}" destId="{41C826D9-CE7F-574F-BA2B-39471E42900C}" srcOrd="0" destOrd="0" presId="urn:microsoft.com/office/officeart/2005/8/layout/orgChart1"/>
    <dgm:cxn modelId="{3C5A2F1E-6081-1644-80F1-88DAC3436CD0}" type="presParOf" srcId="{86E490E8-D520-004F-932E-2B4E06D0EDC3}" destId="{D9D0E842-DE8D-6E41-BE73-73C54A3CCFB7}" srcOrd="1" destOrd="0" presId="urn:microsoft.com/office/officeart/2005/8/layout/orgChart1"/>
    <dgm:cxn modelId="{D64A49E1-EA66-CC44-AE01-F71708E7F327}" type="presParOf" srcId="{4BA91FB8-8ADB-E741-B16F-8924782A8051}" destId="{96E4F72F-72B5-0F43-A2B7-116F802052D5}" srcOrd="1" destOrd="0" presId="urn:microsoft.com/office/officeart/2005/8/layout/orgChart1"/>
    <dgm:cxn modelId="{FFAE5BB1-2DA3-964A-9F93-44166A011F97}" type="presParOf" srcId="{4BA91FB8-8ADB-E741-B16F-8924782A8051}" destId="{07FA0400-A0D2-2147-8D01-8E2724C0F785}" srcOrd="2" destOrd="0" presId="urn:microsoft.com/office/officeart/2005/8/layout/orgChart1"/>
    <dgm:cxn modelId="{34111CB2-B785-4640-86C2-22056DC93768}" type="presParOf" srcId="{1E5A428B-CE49-4C4E-8B09-5C1A234BFC70}" destId="{D4BA1749-8960-674B-940C-5A469B4CAE2E}" srcOrd="6" destOrd="0" presId="urn:microsoft.com/office/officeart/2005/8/layout/orgChart1"/>
    <dgm:cxn modelId="{DE660830-EF28-EE4F-85D1-817F33233BA0}" type="presParOf" srcId="{1E5A428B-CE49-4C4E-8B09-5C1A234BFC70}" destId="{65DADB33-1073-F44D-9F97-8D135A8BD67C}" srcOrd="7" destOrd="0" presId="urn:microsoft.com/office/officeart/2005/8/layout/orgChart1"/>
    <dgm:cxn modelId="{02CC5C36-E6B3-6446-83DD-68BA3E78E76E}" type="presParOf" srcId="{65DADB33-1073-F44D-9F97-8D135A8BD67C}" destId="{FAE59BC1-73C0-4143-AA78-98CDD657D0A6}" srcOrd="0" destOrd="0" presId="urn:microsoft.com/office/officeart/2005/8/layout/orgChart1"/>
    <dgm:cxn modelId="{2796FD7B-327C-A942-97D1-F6359E996019}" type="presParOf" srcId="{FAE59BC1-73C0-4143-AA78-98CDD657D0A6}" destId="{19083023-3F75-AA4B-88AC-4AB4E42FC87F}" srcOrd="0" destOrd="0" presId="urn:microsoft.com/office/officeart/2005/8/layout/orgChart1"/>
    <dgm:cxn modelId="{761C17ED-2CB7-7B4C-944C-978F8B02FFB0}" type="presParOf" srcId="{FAE59BC1-73C0-4143-AA78-98CDD657D0A6}" destId="{EF98A932-9F90-134C-86F7-F78742343443}" srcOrd="1" destOrd="0" presId="urn:microsoft.com/office/officeart/2005/8/layout/orgChart1"/>
    <dgm:cxn modelId="{2384022F-8F2F-F44A-B574-BD94A316F3E0}" type="presParOf" srcId="{65DADB33-1073-F44D-9F97-8D135A8BD67C}" destId="{11F9DEA4-FC31-DE47-B442-F99E6111E88C}" srcOrd="1" destOrd="0" presId="urn:microsoft.com/office/officeart/2005/8/layout/orgChart1"/>
    <dgm:cxn modelId="{FCC77103-69A5-8D46-BDE3-58CA71167A73}" type="presParOf" srcId="{65DADB33-1073-F44D-9F97-8D135A8BD67C}" destId="{347478E4-EB95-C744-9D99-F46654D023BC}" srcOrd="2" destOrd="0" presId="urn:microsoft.com/office/officeart/2005/8/layout/orgChart1"/>
    <dgm:cxn modelId="{7CF3BA65-39AB-A048-9F95-4CDA11C50741}" type="presParOf" srcId="{0AEE5C84-E9D3-5941-AFB4-2D057048093A}" destId="{F3528FBD-ED62-6649-9C55-4E0EFEC0EF15}" srcOrd="2" destOrd="0" presId="urn:microsoft.com/office/officeart/2005/8/layout/orgChart1"/>
    <dgm:cxn modelId="{99C6A995-EAAC-4E4C-BDC6-6E3C3E0317DF}" type="presParOf" srcId="{A5D7DE81-98F0-F544-B808-06C29B9EBBD2}" destId="{A7052E4E-AE41-874A-92E6-069C077C7F39}" srcOrd="2" destOrd="0" presId="urn:microsoft.com/office/officeart/2005/8/layout/orgChart1"/>
    <dgm:cxn modelId="{0E6F44ED-E142-B14D-96DB-03D1BC3C7002}" type="presParOf" srcId="{A5D7DE81-98F0-F544-B808-06C29B9EBBD2}" destId="{40A8C7C3-1C6E-2049-B4AD-9DE205166B6C}" srcOrd="3" destOrd="0" presId="urn:microsoft.com/office/officeart/2005/8/layout/orgChart1"/>
    <dgm:cxn modelId="{BC86A511-534A-064C-BCCA-5B53CFC4529A}" type="presParOf" srcId="{40A8C7C3-1C6E-2049-B4AD-9DE205166B6C}" destId="{5067985B-05B8-EC42-B585-E815A29AB18B}" srcOrd="0" destOrd="0" presId="urn:microsoft.com/office/officeart/2005/8/layout/orgChart1"/>
    <dgm:cxn modelId="{22231D74-AA5C-1542-B41B-03C28C71DCFB}" type="presParOf" srcId="{5067985B-05B8-EC42-B585-E815A29AB18B}" destId="{279F447C-0E2D-7043-9066-726D71F2F48C}" srcOrd="0" destOrd="0" presId="urn:microsoft.com/office/officeart/2005/8/layout/orgChart1"/>
    <dgm:cxn modelId="{477E4564-57CB-4C4D-8F78-BF64235B5066}" type="presParOf" srcId="{5067985B-05B8-EC42-B585-E815A29AB18B}" destId="{0B54E349-C6D0-B948-8888-11BB06997783}" srcOrd="1" destOrd="0" presId="urn:microsoft.com/office/officeart/2005/8/layout/orgChart1"/>
    <dgm:cxn modelId="{D7455650-2408-664E-8186-41ED47C2A5EB}" type="presParOf" srcId="{40A8C7C3-1C6E-2049-B4AD-9DE205166B6C}" destId="{BAB84096-813A-A249-966B-CC41B53FAF54}" srcOrd="1" destOrd="0" presId="urn:microsoft.com/office/officeart/2005/8/layout/orgChart1"/>
    <dgm:cxn modelId="{7B99F7D3-7E01-6741-B21E-0EE5FB40DFC6}" type="presParOf" srcId="{BAB84096-813A-A249-966B-CC41B53FAF54}" destId="{DFC3F165-AF0D-7248-9981-3D35C999E691}" srcOrd="0" destOrd="0" presId="urn:microsoft.com/office/officeart/2005/8/layout/orgChart1"/>
    <dgm:cxn modelId="{56D16D11-4A64-EE42-8A6F-0CE08B1D8711}" type="presParOf" srcId="{BAB84096-813A-A249-966B-CC41B53FAF54}" destId="{1CCEFE17-71D8-8140-9EBE-940465AF9EF5}" srcOrd="1" destOrd="0" presId="urn:microsoft.com/office/officeart/2005/8/layout/orgChart1"/>
    <dgm:cxn modelId="{F81EB3FD-8285-7E47-9E44-F834D0028E4D}" type="presParOf" srcId="{1CCEFE17-71D8-8140-9EBE-940465AF9EF5}" destId="{2925593F-B448-EA45-A095-3397746C6236}" srcOrd="0" destOrd="0" presId="urn:microsoft.com/office/officeart/2005/8/layout/orgChart1"/>
    <dgm:cxn modelId="{80073B86-D189-A946-BC00-55B3D8ED5CA1}" type="presParOf" srcId="{2925593F-B448-EA45-A095-3397746C6236}" destId="{F552780E-9542-3E44-810F-1564477E6DF4}" srcOrd="0" destOrd="0" presId="urn:microsoft.com/office/officeart/2005/8/layout/orgChart1"/>
    <dgm:cxn modelId="{069BCA61-E727-EF40-B381-2B6C5A4D4732}" type="presParOf" srcId="{2925593F-B448-EA45-A095-3397746C6236}" destId="{DBB69815-978F-494F-9201-91E5716AD724}" srcOrd="1" destOrd="0" presId="urn:microsoft.com/office/officeart/2005/8/layout/orgChart1"/>
    <dgm:cxn modelId="{40CAB637-EB3D-734C-9936-39D1F32CA745}" type="presParOf" srcId="{1CCEFE17-71D8-8140-9EBE-940465AF9EF5}" destId="{EB73F7E8-8943-6649-8934-86DC624DA4BA}" srcOrd="1" destOrd="0" presId="urn:microsoft.com/office/officeart/2005/8/layout/orgChart1"/>
    <dgm:cxn modelId="{8375EADD-92DD-FF43-BCDD-9E4347A7599D}" type="presParOf" srcId="{1CCEFE17-71D8-8140-9EBE-940465AF9EF5}" destId="{3F55B859-3FF7-B94F-8FE0-4AC67D4139BE}" srcOrd="2" destOrd="0" presId="urn:microsoft.com/office/officeart/2005/8/layout/orgChart1"/>
    <dgm:cxn modelId="{11C414A0-AD67-6F4F-9953-948709C535C1}" type="presParOf" srcId="{40A8C7C3-1C6E-2049-B4AD-9DE205166B6C}" destId="{8184211E-134C-144F-A687-2C3E343CDE09}" srcOrd="2" destOrd="0" presId="urn:microsoft.com/office/officeart/2005/8/layout/orgChart1"/>
    <dgm:cxn modelId="{E7FE3F29-D903-6640-A2FD-0B66083DBCC0}" type="presParOf" srcId="{A5D7DE81-98F0-F544-B808-06C29B9EBBD2}" destId="{0DBDB5D5-6910-934E-9921-04349D6C9553}" srcOrd="4" destOrd="0" presId="urn:microsoft.com/office/officeart/2005/8/layout/orgChart1"/>
    <dgm:cxn modelId="{70F47459-970B-3C4B-9EED-280B45624B2C}" type="presParOf" srcId="{A5D7DE81-98F0-F544-B808-06C29B9EBBD2}" destId="{EE521C2B-206C-6D4B-8B85-E06D5BE9683E}" srcOrd="5" destOrd="0" presId="urn:microsoft.com/office/officeart/2005/8/layout/orgChart1"/>
    <dgm:cxn modelId="{14334050-FA00-4646-871E-D3356A6749D9}" type="presParOf" srcId="{EE521C2B-206C-6D4B-8B85-E06D5BE9683E}" destId="{DB60C283-CDBD-E34D-B012-ED79B0AE1F8E}" srcOrd="0" destOrd="0" presId="urn:microsoft.com/office/officeart/2005/8/layout/orgChart1"/>
    <dgm:cxn modelId="{C8955E15-DF29-9C48-A292-6DC1F4AF5F60}" type="presParOf" srcId="{DB60C283-CDBD-E34D-B012-ED79B0AE1F8E}" destId="{1A5DBF6B-FD19-E744-B63D-E9174B9331A5}" srcOrd="0" destOrd="0" presId="urn:microsoft.com/office/officeart/2005/8/layout/orgChart1"/>
    <dgm:cxn modelId="{66684A1E-446A-304F-BF32-99E298829D40}" type="presParOf" srcId="{DB60C283-CDBD-E34D-B012-ED79B0AE1F8E}" destId="{B7C571E5-AC7B-DA48-9D21-292C1450C736}" srcOrd="1" destOrd="0" presId="urn:microsoft.com/office/officeart/2005/8/layout/orgChart1"/>
    <dgm:cxn modelId="{28F2D645-382F-1541-905D-52A06C3273B2}" type="presParOf" srcId="{EE521C2B-206C-6D4B-8B85-E06D5BE9683E}" destId="{B5727EFD-CA92-6445-ABF8-134089C9ED8E}" srcOrd="1" destOrd="0" presId="urn:microsoft.com/office/officeart/2005/8/layout/orgChart1"/>
    <dgm:cxn modelId="{A00B50C5-01A0-1C42-8FEE-E7A7D0FD62DC}" type="presParOf" srcId="{B5727EFD-CA92-6445-ABF8-134089C9ED8E}" destId="{99B70D88-A5E6-8A4B-8889-92E0AB1C5F77}" srcOrd="0" destOrd="0" presId="urn:microsoft.com/office/officeart/2005/8/layout/orgChart1"/>
    <dgm:cxn modelId="{4FE158B7-0EB6-0D42-8F4F-FEB9A7BBFF5C}" type="presParOf" srcId="{B5727EFD-CA92-6445-ABF8-134089C9ED8E}" destId="{51BFC165-1754-A545-864D-5B01504EEDD1}" srcOrd="1" destOrd="0" presId="urn:microsoft.com/office/officeart/2005/8/layout/orgChart1"/>
    <dgm:cxn modelId="{DCEB094F-4EFD-EA4F-A9C4-1EE5B4277FC0}" type="presParOf" srcId="{51BFC165-1754-A545-864D-5B01504EEDD1}" destId="{D4214C42-54F9-534E-ACF7-F43F6D61329D}" srcOrd="0" destOrd="0" presId="urn:microsoft.com/office/officeart/2005/8/layout/orgChart1"/>
    <dgm:cxn modelId="{4B92532D-EB61-6F41-A3FB-6851ED991D38}" type="presParOf" srcId="{D4214C42-54F9-534E-ACF7-F43F6D61329D}" destId="{7CC2A1AD-DB25-6448-AD23-730AE9F77389}" srcOrd="0" destOrd="0" presId="urn:microsoft.com/office/officeart/2005/8/layout/orgChart1"/>
    <dgm:cxn modelId="{AF56F002-D62E-9E4B-A8AA-5ED9421F1C09}" type="presParOf" srcId="{D4214C42-54F9-534E-ACF7-F43F6D61329D}" destId="{4CFFB140-DF9F-D440-B996-6C51B864C798}" srcOrd="1" destOrd="0" presId="urn:microsoft.com/office/officeart/2005/8/layout/orgChart1"/>
    <dgm:cxn modelId="{D6EC9FDD-5FD8-E241-91C7-255A0133212B}" type="presParOf" srcId="{51BFC165-1754-A545-864D-5B01504EEDD1}" destId="{30EA79BA-7770-C543-B420-99AABAC4BA0D}" srcOrd="1" destOrd="0" presId="urn:microsoft.com/office/officeart/2005/8/layout/orgChart1"/>
    <dgm:cxn modelId="{E3408F81-F523-F64B-BD42-19392AA7F7FA}" type="presParOf" srcId="{51BFC165-1754-A545-864D-5B01504EEDD1}" destId="{615F15DA-A7AB-2743-97D9-0F585E1FC8B6}" srcOrd="2" destOrd="0" presId="urn:microsoft.com/office/officeart/2005/8/layout/orgChart1"/>
    <dgm:cxn modelId="{6221A10B-003E-A14E-8714-B9D329FFBE2A}" type="presParOf" srcId="{B5727EFD-CA92-6445-ABF8-134089C9ED8E}" destId="{F110E6E3-0323-054C-B2F0-DCA787969D5B}" srcOrd="2" destOrd="0" presId="urn:microsoft.com/office/officeart/2005/8/layout/orgChart1"/>
    <dgm:cxn modelId="{4DAAD830-C89F-A24F-8066-7106ABFF9A80}" type="presParOf" srcId="{B5727EFD-CA92-6445-ABF8-134089C9ED8E}" destId="{6E52FA31-D426-FF48-BFC0-E84E1ED9107D}" srcOrd="3" destOrd="0" presId="urn:microsoft.com/office/officeart/2005/8/layout/orgChart1"/>
    <dgm:cxn modelId="{83797F5B-14CD-E34A-9F12-4AAA39E33A64}" type="presParOf" srcId="{6E52FA31-D426-FF48-BFC0-E84E1ED9107D}" destId="{1D7440E2-DCB9-5D42-BE58-2AA0C097F405}" srcOrd="0" destOrd="0" presId="urn:microsoft.com/office/officeart/2005/8/layout/orgChart1"/>
    <dgm:cxn modelId="{330C8E3F-3057-8343-9C99-08509D9379E2}" type="presParOf" srcId="{1D7440E2-DCB9-5D42-BE58-2AA0C097F405}" destId="{A651630E-B8EB-8F4E-9B32-C46C2F3D602C}" srcOrd="0" destOrd="0" presId="urn:microsoft.com/office/officeart/2005/8/layout/orgChart1"/>
    <dgm:cxn modelId="{D8E75F1F-74AC-CF4C-B7F1-9A8688BBF43D}" type="presParOf" srcId="{1D7440E2-DCB9-5D42-BE58-2AA0C097F405}" destId="{1B943060-E473-B549-874F-98EC10DD7869}" srcOrd="1" destOrd="0" presId="urn:microsoft.com/office/officeart/2005/8/layout/orgChart1"/>
    <dgm:cxn modelId="{06300D9D-322A-E74D-A02B-B3BD4E787372}" type="presParOf" srcId="{6E52FA31-D426-FF48-BFC0-E84E1ED9107D}" destId="{909BD159-C250-9249-AE4F-D9825DDC4548}" srcOrd="1" destOrd="0" presId="urn:microsoft.com/office/officeart/2005/8/layout/orgChart1"/>
    <dgm:cxn modelId="{4E2F245A-B72B-0A46-A3D5-B7AB02C0E974}" type="presParOf" srcId="{6E52FA31-D426-FF48-BFC0-E84E1ED9107D}" destId="{FD5FC69E-BD86-6F47-A031-E07E3BEEBD80}" srcOrd="2" destOrd="0" presId="urn:microsoft.com/office/officeart/2005/8/layout/orgChart1"/>
    <dgm:cxn modelId="{3A16CFFA-5BE8-9A41-A174-6E0DEC699111}" type="presParOf" srcId="{EE521C2B-206C-6D4B-8B85-E06D5BE9683E}" destId="{F514AEB5-EA62-8F48-B1CF-533B15CDF346}" srcOrd="2" destOrd="0" presId="urn:microsoft.com/office/officeart/2005/8/layout/orgChart1"/>
    <dgm:cxn modelId="{97A08795-CAB3-644C-A222-3DBA26BDDF68}" type="presParOf" srcId="{A5D7DE81-98F0-F544-B808-06C29B9EBBD2}" destId="{9E80AD17-B643-CC4F-B439-C8148B6B2D33}" srcOrd="6" destOrd="0" presId="urn:microsoft.com/office/officeart/2005/8/layout/orgChart1"/>
    <dgm:cxn modelId="{8C2EADA7-6EC8-774C-9E67-7AB03B67BB1D}" type="presParOf" srcId="{A5D7DE81-98F0-F544-B808-06C29B9EBBD2}" destId="{00606EE6-0B89-7540-89B4-FBA57CFA17D6}" srcOrd="7" destOrd="0" presId="urn:microsoft.com/office/officeart/2005/8/layout/orgChart1"/>
    <dgm:cxn modelId="{195DF455-01F2-E043-A1F1-31ECF61ACCB1}" type="presParOf" srcId="{00606EE6-0B89-7540-89B4-FBA57CFA17D6}" destId="{416896E1-CDA5-0F41-A607-6E090E04C863}" srcOrd="0" destOrd="0" presId="urn:microsoft.com/office/officeart/2005/8/layout/orgChart1"/>
    <dgm:cxn modelId="{1B2B041E-BB56-D448-AC19-B2D0067DF3C3}" type="presParOf" srcId="{416896E1-CDA5-0F41-A607-6E090E04C863}" destId="{03046CC9-0C72-C749-8759-B463B9C9561E}" srcOrd="0" destOrd="0" presId="urn:microsoft.com/office/officeart/2005/8/layout/orgChart1"/>
    <dgm:cxn modelId="{4D269FA5-E73A-0245-A132-A267540D623A}" type="presParOf" srcId="{416896E1-CDA5-0F41-A607-6E090E04C863}" destId="{97D16A87-7D0D-154A-95C8-7A124C7FCC0C}" srcOrd="1" destOrd="0" presId="urn:microsoft.com/office/officeart/2005/8/layout/orgChart1"/>
    <dgm:cxn modelId="{9AA3811C-56FD-8D49-B878-6B4967527F76}" type="presParOf" srcId="{00606EE6-0B89-7540-89B4-FBA57CFA17D6}" destId="{E32698D1-C3BB-AB4B-B3EC-06A8AFA1440A}" srcOrd="1" destOrd="0" presId="urn:microsoft.com/office/officeart/2005/8/layout/orgChart1"/>
    <dgm:cxn modelId="{18499E00-3DA7-0942-8158-D2EFB717A876}" type="presParOf" srcId="{00606EE6-0B89-7540-89B4-FBA57CFA17D6}" destId="{E21E05A0-2870-6A48-8566-4B88F5BA3967}" srcOrd="2" destOrd="0" presId="urn:microsoft.com/office/officeart/2005/8/layout/orgChart1"/>
    <dgm:cxn modelId="{3101F099-7FBD-E64A-80D3-70DDB4E6B9F3}" type="presParOf" srcId="{A5D7DE81-98F0-F544-B808-06C29B9EBBD2}" destId="{D7F920C2-D368-8A47-A0A1-915BE2AC799A}" srcOrd="8" destOrd="0" presId="urn:microsoft.com/office/officeart/2005/8/layout/orgChart1"/>
    <dgm:cxn modelId="{6CAAA698-8BA9-7940-828C-B199AAE9661E}" type="presParOf" srcId="{A5D7DE81-98F0-F544-B808-06C29B9EBBD2}" destId="{51F73C41-7AFC-F64D-A8F5-764A47FA7C88}" srcOrd="9" destOrd="0" presId="urn:microsoft.com/office/officeart/2005/8/layout/orgChart1"/>
    <dgm:cxn modelId="{A808CBB1-D4AF-884F-AF08-79237AC38030}" type="presParOf" srcId="{51F73C41-7AFC-F64D-A8F5-764A47FA7C88}" destId="{E97C746B-22B8-C04E-AD51-3F61C8C6DFA9}" srcOrd="0" destOrd="0" presId="urn:microsoft.com/office/officeart/2005/8/layout/orgChart1"/>
    <dgm:cxn modelId="{0B3E290A-BFF8-0D4F-A38C-1665C5340F7A}" type="presParOf" srcId="{E97C746B-22B8-C04E-AD51-3F61C8C6DFA9}" destId="{90BBD4BC-4189-314D-A09D-12F092305E57}" srcOrd="0" destOrd="0" presId="urn:microsoft.com/office/officeart/2005/8/layout/orgChart1"/>
    <dgm:cxn modelId="{7A641755-1120-7D48-95C7-1F2089DC6A50}" type="presParOf" srcId="{E97C746B-22B8-C04E-AD51-3F61C8C6DFA9}" destId="{888C9457-44C9-0C43-A326-D0F9776F27C1}" srcOrd="1" destOrd="0" presId="urn:microsoft.com/office/officeart/2005/8/layout/orgChart1"/>
    <dgm:cxn modelId="{E61CE7B0-2401-6E4B-BA59-5C6B2CC642CD}" type="presParOf" srcId="{51F73C41-7AFC-F64D-A8F5-764A47FA7C88}" destId="{1F09533A-0498-7446-97A9-5A2418509EFF}" srcOrd="1" destOrd="0" presId="urn:microsoft.com/office/officeart/2005/8/layout/orgChart1"/>
    <dgm:cxn modelId="{E808327B-5362-C342-8313-7FF938F09BD0}" type="presParOf" srcId="{1F09533A-0498-7446-97A9-5A2418509EFF}" destId="{109E40F6-71BF-5B41-9E6F-B6DAB4E41DB4}" srcOrd="0" destOrd="0" presId="urn:microsoft.com/office/officeart/2005/8/layout/orgChart1"/>
    <dgm:cxn modelId="{1C125272-F6E4-7B4D-A5F9-E51D7E9FCA69}" type="presParOf" srcId="{1F09533A-0498-7446-97A9-5A2418509EFF}" destId="{12533C1D-7A04-A341-A16D-2B90CC058F63}" srcOrd="1" destOrd="0" presId="urn:microsoft.com/office/officeart/2005/8/layout/orgChart1"/>
    <dgm:cxn modelId="{46190C01-7E22-DF4C-A5FB-19CCC418E8CF}" type="presParOf" srcId="{12533C1D-7A04-A341-A16D-2B90CC058F63}" destId="{3DF070C0-96E6-0746-B037-DFCB51CEA46B}" srcOrd="0" destOrd="0" presId="urn:microsoft.com/office/officeart/2005/8/layout/orgChart1"/>
    <dgm:cxn modelId="{01C644FE-3983-3D4F-AE71-7E58526AE199}" type="presParOf" srcId="{3DF070C0-96E6-0746-B037-DFCB51CEA46B}" destId="{B8B6AB23-4092-BE46-8314-B076A5E5C942}" srcOrd="0" destOrd="0" presId="urn:microsoft.com/office/officeart/2005/8/layout/orgChart1"/>
    <dgm:cxn modelId="{20D4403E-526F-9841-A58F-FC0D560772FC}" type="presParOf" srcId="{3DF070C0-96E6-0746-B037-DFCB51CEA46B}" destId="{182E611F-F52D-0642-AEC0-BC532A3B67D6}" srcOrd="1" destOrd="0" presId="urn:microsoft.com/office/officeart/2005/8/layout/orgChart1"/>
    <dgm:cxn modelId="{7D8AFF5C-11F5-5146-A098-8966A85BF79D}" type="presParOf" srcId="{12533C1D-7A04-A341-A16D-2B90CC058F63}" destId="{F8762B91-3BE6-8549-9088-1C7C2FB31CDB}" srcOrd="1" destOrd="0" presId="urn:microsoft.com/office/officeart/2005/8/layout/orgChart1"/>
    <dgm:cxn modelId="{E0806FC2-E3BF-3C4E-89D7-C252DBFA8701}" type="presParOf" srcId="{12533C1D-7A04-A341-A16D-2B90CC058F63}" destId="{30BE21A7-1326-904C-BB74-B79FDD7F5F48}" srcOrd="2" destOrd="0" presId="urn:microsoft.com/office/officeart/2005/8/layout/orgChart1"/>
    <dgm:cxn modelId="{B4BF0557-6A0C-DF41-B61F-9D4B2801BE39}" type="presParOf" srcId="{1F09533A-0498-7446-97A9-5A2418509EFF}" destId="{EBE3DADB-F4B7-1544-92BD-7D209BC44052}" srcOrd="2" destOrd="0" presId="urn:microsoft.com/office/officeart/2005/8/layout/orgChart1"/>
    <dgm:cxn modelId="{711D8E49-47A8-FE4F-BB75-8478242834F6}" type="presParOf" srcId="{1F09533A-0498-7446-97A9-5A2418509EFF}" destId="{D73E996C-546D-4947-B793-558067625B74}" srcOrd="3" destOrd="0" presId="urn:microsoft.com/office/officeart/2005/8/layout/orgChart1"/>
    <dgm:cxn modelId="{58A38E94-1CD7-B748-A375-669427963611}" type="presParOf" srcId="{D73E996C-546D-4947-B793-558067625B74}" destId="{50201D52-26EB-2B4C-BFE7-8F59532B28AD}" srcOrd="0" destOrd="0" presId="urn:microsoft.com/office/officeart/2005/8/layout/orgChart1"/>
    <dgm:cxn modelId="{37761DE0-651E-7F45-BFD1-3E48074D47BB}" type="presParOf" srcId="{50201D52-26EB-2B4C-BFE7-8F59532B28AD}" destId="{BECBE061-0C26-4948-9471-7A4C6E23F0D2}" srcOrd="0" destOrd="0" presId="urn:microsoft.com/office/officeart/2005/8/layout/orgChart1"/>
    <dgm:cxn modelId="{68F03191-80E5-DA44-9884-702B620C6C2B}" type="presParOf" srcId="{50201D52-26EB-2B4C-BFE7-8F59532B28AD}" destId="{8A66F60F-B7BA-BE42-8714-FEA9F92C8CBA}" srcOrd="1" destOrd="0" presId="urn:microsoft.com/office/officeart/2005/8/layout/orgChart1"/>
    <dgm:cxn modelId="{CFFF1237-4558-C54A-A2BB-BC7C7AD123A1}" type="presParOf" srcId="{D73E996C-546D-4947-B793-558067625B74}" destId="{8C177575-C6B6-5D4F-97A8-C4AF5BEA3EEF}" srcOrd="1" destOrd="0" presId="urn:microsoft.com/office/officeart/2005/8/layout/orgChart1"/>
    <dgm:cxn modelId="{11FE316D-5E18-6F45-84E8-B0DA3C585560}" type="presParOf" srcId="{D73E996C-546D-4947-B793-558067625B74}" destId="{99B610FF-2976-F749-9B41-7471E53057B4}" srcOrd="2" destOrd="0" presId="urn:microsoft.com/office/officeart/2005/8/layout/orgChart1"/>
    <dgm:cxn modelId="{E829741C-54FD-2A42-A988-9A144CC02F06}" type="presParOf" srcId="{51F73C41-7AFC-F64D-A8F5-764A47FA7C88}" destId="{61C865CB-87EC-B948-B447-2E349A47F023}" srcOrd="2" destOrd="0" presId="urn:microsoft.com/office/officeart/2005/8/layout/orgChart1"/>
    <dgm:cxn modelId="{DFAF819A-E974-AC46-AE45-2148FBC45773}" type="presParOf" srcId="{DB10B62E-CFF7-AF4C-AED7-6A9273C6BB43}" destId="{316FBB44-037F-784A-BA8A-412A623F1700}" srcOrd="2" destOrd="0" presId="urn:microsoft.com/office/officeart/2005/8/layout/orgChart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3DADB-F4B7-1544-92BD-7D209BC44052}">
      <dsp:nvSpPr>
        <dsp:cNvPr id="0" name=""/>
        <dsp:cNvSpPr/>
      </dsp:nvSpPr>
      <dsp:spPr>
        <a:xfrm>
          <a:off x="8804181" y="1624884"/>
          <a:ext cx="295606" cy="1327408"/>
        </a:xfrm>
        <a:custGeom>
          <a:avLst/>
          <a:gdLst/>
          <a:ahLst/>
          <a:cxnLst/>
          <a:rect l="0" t="0" r="0" b="0"/>
          <a:pathLst>
            <a:path>
              <a:moveTo>
                <a:pt x="0" y="0"/>
              </a:moveTo>
              <a:lnTo>
                <a:pt x="0" y="1327408"/>
              </a:lnTo>
              <a:lnTo>
                <a:pt x="295606" y="1327408"/>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9E40F6-71BF-5B41-9E6F-B6DAB4E41DB4}">
      <dsp:nvSpPr>
        <dsp:cNvPr id="0" name=""/>
        <dsp:cNvSpPr/>
      </dsp:nvSpPr>
      <dsp:spPr>
        <a:xfrm>
          <a:off x="8804181" y="1624884"/>
          <a:ext cx="295606" cy="496590"/>
        </a:xfrm>
        <a:custGeom>
          <a:avLst/>
          <a:gdLst/>
          <a:ahLst/>
          <a:cxnLst/>
          <a:rect l="0" t="0" r="0" b="0"/>
          <a:pathLst>
            <a:path>
              <a:moveTo>
                <a:pt x="0" y="0"/>
              </a:moveTo>
              <a:lnTo>
                <a:pt x="0" y="496590"/>
              </a:lnTo>
              <a:lnTo>
                <a:pt x="295606" y="496590"/>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F920C2-D368-8A47-A0A1-915BE2AC799A}">
      <dsp:nvSpPr>
        <dsp:cNvPr id="0" name=""/>
        <dsp:cNvSpPr/>
      </dsp:nvSpPr>
      <dsp:spPr>
        <a:xfrm>
          <a:off x="5290861" y="940048"/>
          <a:ext cx="4301603" cy="256044"/>
        </a:xfrm>
        <a:custGeom>
          <a:avLst/>
          <a:gdLst/>
          <a:ahLst/>
          <a:cxnLst/>
          <a:rect l="0" t="0" r="0" b="0"/>
          <a:pathLst>
            <a:path>
              <a:moveTo>
                <a:pt x="0" y="0"/>
              </a:moveTo>
              <a:lnTo>
                <a:pt x="0" y="165998"/>
              </a:lnTo>
              <a:lnTo>
                <a:pt x="4301603" y="165998"/>
              </a:lnTo>
              <a:lnTo>
                <a:pt x="4301603" y="256044"/>
              </a:lnTo>
            </a:path>
          </a:pathLst>
        </a:cu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80AD17-B643-CC4F-B439-C8148B6B2D33}">
      <dsp:nvSpPr>
        <dsp:cNvPr id="0" name=""/>
        <dsp:cNvSpPr/>
      </dsp:nvSpPr>
      <dsp:spPr>
        <a:xfrm>
          <a:off x="5290861" y="940048"/>
          <a:ext cx="2150801" cy="256044"/>
        </a:xfrm>
        <a:custGeom>
          <a:avLst/>
          <a:gdLst/>
          <a:ahLst/>
          <a:cxnLst/>
          <a:rect l="0" t="0" r="0" b="0"/>
          <a:pathLst>
            <a:path>
              <a:moveTo>
                <a:pt x="0" y="0"/>
              </a:moveTo>
              <a:lnTo>
                <a:pt x="0" y="165998"/>
              </a:lnTo>
              <a:lnTo>
                <a:pt x="2150801" y="165998"/>
              </a:lnTo>
              <a:lnTo>
                <a:pt x="2150801" y="256044"/>
              </a:lnTo>
            </a:path>
          </a:pathLst>
        </a:cu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10E6E3-0323-054C-B2F0-DCA787969D5B}">
      <dsp:nvSpPr>
        <dsp:cNvPr id="0" name=""/>
        <dsp:cNvSpPr/>
      </dsp:nvSpPr>
      <dsp:spPr>
        <a:xfrm>
          <a:off x="4502577" y="1624884"/>
          <a:ext cx="295606" cy="1090215"/>
        </a:xfrm>
        <a:custGeom>
          <a:avLst/>
          <a:gdLst/>
          <a:ahLst/>
          <a:cxnLst/>
          <a:rect l="0" t="0" r="0" b="0"/>
          <a:pathLst>
            <a:path>
              <a:moveTo>
                <a:pt x="0" y="0"/>
              </a:moveTo>
              <a:lnTo>
                <a:pt x="0" y="1090215"/>
              </a:lnTo>
              <a:lnTo>
                <a:pt x="295606" y="1090215"/>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B70D88-A5E6-8A4B-8889-92E0AB1C5F77}">
      <dsp:nvSpPr>
        <dsp:cNvPr id="0" name=""/>
        <dsp:cNvSpPr/>
      </dsp:nvSpPr>
      <dsp:spPr>
        <a:xfrm>
          <a:off x="4502577" y="1624884"/>
          <a:ext cx="295606" cy="423436"/>
        </a:xfrm>
        <a:custGeom>
          <a:avLst/>
          <a:gdLst/>
          <a:ahLst/>
          <a:cxnLst/>
          <a:rect l="0" t="0" r="0" b="0"/>
          <a:pathLst>
            <a:path>
              <a:moveTo>
                <a:pt x="0" y="0"/>
              </a:moveTo>
              <a:lnTo>
                <a:pt x="0" y="423436"/>
              </a:lnTo>
              <a:lnTo>
                <a:pt x="295606" y="423436"/>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BDB5D5-6910-934E-9921-04349D6C9553}">
      <dsp:nvSpPr>
        <dsp:cNvPr id="0" name=""/>
        <dsp:cNvSpPr/>
      </dsp:nvSpPr>
      <dsp:spPr>
        <a:xfrm>
          <a:off x="5245141" y="940048"/>
          <a:ext cx="91440" cy="256044"/>
        </a:xfrm>
        <a:custGeom>
          <a:avLst/>
          <a:gdLst/>
          <a:ahLst/>
          <a:cxnLst/>
          <a:rect l="0" t="0" r="0" b="0"/>
          <a:pathLst>
            <a:path>
              <a:moveTo>
                <a:pt x="45720" y="0"/>
              </a:moveTo>
              <a:lnTo>
                <a:pt x="45720" y="256044"/>
              </a:lnTo>
            </a:path>
          </a:pathLst>
        </a:cu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C3F165-AF0D-7248-9981-3D35C999E691}">
      <dsp:nvSpPr>
        <dsp:cNvPr id="0" name=""/>
        <dsp:cNvSpPr/>
      </dsp:nvSpPr>
      <dsp:spPr>
        <a:xfrm>
          <a:off x="2351775" y="1624884"/>
          <a:ext cx="295606" cy="699286"/>
        </a:xfrm>
        <a:custGeom>
          <a:avLst/>
          <a:gdLst/>
          <a:ahLst/>
          <a:cxnLst/>
          <a:rect l="0" t="0" r="0" b="0"/>
          <a:pathLst>
            <a:path>
              <a:moveTo>
                <a:pt x="0" y="0"/>
              </a:moveTo>
              <a:lnTo>
                <a:pt x="0" y="699286"/>
              </a:lnTo>
              <a:lnTo>
                <a:pt x="295606" y="699286"/>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052E4E-AE41-874A-92E6-069C077C7F39}">
      <dsp:nvSpPr>
        <dsp:cNvPr id="0" name=""/>
        <dsp:cNvSpPr/>
      </dsp:nvSpPr>
      <dsp:spPr>
        <a:xfrm>
          <a:off x="3140059" y="940048"/>
          <a:ext cx="2150801" cy="256044"/>
        </a:xfrm>
        <a:custGeom>
          <a:avLst/>
          <a:gdLst/>
          <a:ahLst/>
          <a:cxnLst/>
          <a:rect l="0" t="0" r="0" b="0"/>
          <a:pathLst>
            <a:path>
              <a:moveTo>
                <a:pt x="2150801" y="0"/>
              </a:moveTo>
              <a:lnTo>
                <a:pt x="2150801" y="165998"/>
              </a:lnTo>
              <a:lnTo>
                <a:pt x="0" y="165998"/>
              </a:lnTo>
              <a:lnTo>
                <a:pt x="0" y="256044"/>
              </a:lnTo>
            </a:path>
          </a:pathLst>
        </a:cu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BA1749-8960-674B-940C-5A469B4CAE2E}">
      <dsp:nvSpPr>
        <dsp:cNvPr id="0" name=""/>
        <dsp:cNvSpPr/>
      </dsp:nvSpPr>
      <dsp:spPr>
        <a:xfrm>
          <a:off x="200974" y="1624884"/>
          <a:ext cx="295606" cy="2246713"/>
        </a:xfrm>
        <a:custGeom>
          <a:avLst/>
          <a:gdLst/>
          <a:ahLst/>
          <a:cxnLst/>
          <a:rect l="0" t="0" r="0" b="0"/>
          <a:pathLst>
            <a:path>
              <a:moveTo>
                <a:pt x="0" y="0"/>
              </a:moveTo>
              <a:lnTo>
                <a:pt x="0" y="2246713"/>
              </a:lnTo>
              <a:lnTo>
                <a:pt x="295606" y="2246713"/>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C07CCD-4CEB-7944-B427-711A4985C9DE}">
      <dsp:nvSpPr>
        <dsp:cNvPr id="0" name=""/>
        <dsp:cNvSpPr/>
      </dsp:nvSpPr>
      <dsp:spPr>
        <a:xfrm>
          <a:off x="200974" y="1624884"/>
          <a:ext cx="295606" cy="1630523"/>
        </a:xfrm>
        <a:custGeom>
          <a:avLst/>
          <a:gdLst/>
          <a:ahLst/>
          <a:cxnLst/>
          <a:rect l="0" t="0" r="0" b="0"/>
          <a:pathLst>
            <a:path>
              <a:moveTo>
                <a:pt x="0" y="0"/>
              </a:moveTo>
              <a:lnTo>
                <a:pt x="0" y="1630523"/>
              </a:lnTo>
              <a:lnTo>
                <a:pt x="295606" y="1630523"/>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6B73497-0D5F-E840-B119-8E1901BC3CB9}">
      <dsp:nvSpPr>
        <dsp:cNvPr id="0" name=""/>
        <dsp:cNvSpPr/>
      </dsp:nvSpPr>
      <dsp:spPr>
        <a:xfrm>
          <a:off x="200974" y="1624884"/>
          <a:ext cx="295606" cy="1014332"/>
        </a:xfrm>
        <a:custGeom>
          <a:avLst/>
          <a:gdLst/>
          <a:ahLst/>
          <a:cxnLst/>
          <a:rect l="0" t="0" r="0" b="0"/>
          <a:pathLst>
            <a:path>
              <a:moveTo>
                <a:pt x="0" y="0"/>
              </a:moveTo>
              <a:lnTo>
                <a:pt x="0" y="1014332"/>
              </a:lnTo>
              <a:lnTo>
                <a:pt x="295606" y="1014332"/>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201A774-6D41-814D-8B91-DDCFFDFDE584}">
      <dsp:nvSpPr>
        <dsp:cNvPr id="0" name=""/>
        <dsp:cNvSpPr/>
      </dsp:nvSpPr>
      <dsp:spPr>
        <a:xfrm>
          <a:off x="200974" y="1624884"/>
          <a:ext cx="295606" cy="398141"/>
        </a:xfrm>
        <a:custGeom>
          <a:avLst/>
          <a:gdLst/>
          <a:ahLst/>
          <a:cxnLst/>
          <a:rect l="0" t="0" r="0" b="0"/>
          <a:pathLst>
            <a:path>
              <a:moveTo>
                <a:pt x="0" y="0"/>
              </a:moveTo>
              <a:lnTo>
                <a:pt x="0" y="398141"/>
              </a:lnTo>
              <a:lnTo>
                <a:pt x="295606" y="398141"/>
              </a:lnTo>
            </a:path>
          </a:pathLst>
        </a:custGeom>
        <a:noFill/>
        <a:ln w="6350" cap="flat" cmpd="sng" algn="ctr">
          <a:solidFill>
            <a:schemeClr val="dk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8BAE4C-991D-2744-8875-5CD4FDAEC813}">
      <dsp:nvSpPr>
        <dsp:cNvPr id="0" name=""/>
        <dsp:cNvSpPr/>
      </dsp:nvSpPr>
      <dsp:spPr>
        <a:xfrm>
          <a:off x="989257" y="940048"/>
          <a:ext cx="4301603" cy="256044"/>
        </a:xfrm>
        <a:custGeom>
          <a:avLst/>
          <a:gdLst/>
          <a:ahLst/>
          <a:cxnLst/>
          <a:rect l="0" t="0" r="0" b="0"/>
          <a:pathLst>
            <a:path>
              <a:moveTo>
                <a:pt x="4301603" y="0"/>
              </a:moveTo>
              <a:lnTo>
                <a:pt x="4301603" y="165998"/>
              </a:lnTo>
              <a:lnTo>
                <a:pt x="0" y="165998"/>
              </a:lnTo>
              <a:lnTo>
                <a:pt x="0" y="256044"/>
              </a:lnTo>
            </a:path>
          </a:pathLst>
        </a:cu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C9048F-90D8-E645-B589-75EA36ABCB7A}">
      <dsp:nvSpPr>
        <dsp:cNvPr id="0" name=""/>
        <dsp:cNvSpPr/>
      </dsp:nvSpPr>
      <dsp:spPr>
        <a:xfrm>
          <a:off x="3063322" y="406400"/>
          <a:ext cx="4455076" cy="533648"/>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Department of Educational Psychology &amp; Learning Systems</a:t>
          </a:r>
        </a:p>
      </dsp:txBody>
      <dsp:txXfrm>
        <a:off x="3063322" y="406400"/>
        <a:ext cx="4455076" cy="533648"/>
      </dsp:txXfrm>
    </dsp:sp>
    <dsp:sp modelId="{B27F4E19-76E9-EA4A-AEEC-1DAF139DF2BE}">
      <dsp:nvSpPr>
        <dsp:cNvPr id="0" name=""/>
        <dsp:cNvSpPr/>
      </dsp:nvSpPr>
      <dsp:spPr>
        <a:xfrm>
          <a:off x="3903" y="1196093"/>
          <a:ext cx="1970709" cy="428791"/>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latin typeface="Arial"/>
              <a:cs typeface="Arial"/>
            </a:rPr>
            <a:t>Counseling &amp; Human Systems</a:t>
          </a:r>
        </a:p>
      </dsp:txBody>
      <dsp:txXfrm>
        <a:off x="3903" y="1196093"/>
        <a:ext cx="1970709" cy="428791"/>
      </dsp:txXfrm>
    </dsp:sp>
    <dsp:sp modelId="{93DE633F-A14F-934A-9AD7-B1B5F1775DB4}">
      <dsp:nvSpPr>
        <dsp:cNvPr id="0" name=""/>
        <dsp:cNvSpPr/>
      </dsp:nvSpPr>
      <dsp:spPr>
        <a:xfrm>
          <a:off x="496580" y="1804977"/>
          <a:ext cx="1767513" cy="436098"/>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Career Counseling</a:t>
          </a:r>
          <a:br>
            <a:rPr lang="en-US" sz="900" kern="1200" dirty="0">
              <a:solidFill>
                <a:schemeClr val="bg1"/>
              </a:solidFill>
              <a:latin typeface="Arial"/>
              <a:cs typeface="Arial"/>
            </a:rPr>
          </a:br>
          <a:r>
            <a:rPr lang="en-US" sz="900" kern="1200" dirty="0">
              <a:solidFill>
                <a:schemeClr val="bg1"/>
              </a:solidFill>
              <a:latin typeface="Arial"/>
              <a:cs typeface="Arial"/>
            </a:rPr>
            <a:t>(M.S./Ed.S.)</a:t>
          </a:r>
        </a:p>
      </dsp:txBody>
      <dsp:txXfrm>
        <a:off x="496580" y="1804977"/>
        <a:ext cx="1767513" cy="436098"/>
      </dsp:txXfrm>
    </dsp:sp>
    <dsp:sp modelId="{0546238D-1B65-874D-BD7D-464A39EC5FF5}">
      <dsp:nvSpPr>
        <dsp:cNvPr id="0" name=""/>
        <dsp:cNvSpPr/>
      </dsp:nvSpPr>
      <dsp:spPr>
        <a:xfrm>
          <a:off x="496580" y="2421167"/>
          <a:ext cx="1970709" cy="436098"/>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Mental Health Counseling</a:t>
          </a:r>
          <a:br>
            <a:rPr lang="en-US" sz="900" kern="1200" dirty="0">
              <a:solidFill>
                <a:schemeClr val="bg1"/>
              </a:solidFill>
              <a:latin typeface="Arial"/>
              <a:cs typeface="Arial"/>
            </a:rPr>
          </a:br>
          <a:r>
            <a:rPr lang="en-US" sz="900" kern="1200" dirty="0">
              <a:solidFill>
                <a:schemeClr val="bg1"/>
              </a:solidFill>
              <a:latin typeface="Arial"/>
              <a:cs typeface="Arial"/>
            </a:rPr>
            <a:t>(M.S./Ed.S.)</a:t>
          </a:r>
        </a:p>
      </dsp:txBody>
      <dsp:txXfrm>
        <a:off x="496580" y="2421167"/>
        <a:ext cx="1970709" cy="436098"/>
      </dsp:txXfrm>
    </dsp:sp>
    <dsp:sp modelId="{41C826D9-CE7F-574F-BA2B-39471E42900C}">
      <dsp:nvSpPr>
        <dsp:cNvPr id="0" name=""/>
        <dsp:cNvSpPr/>
      </dsp:nvSpPr>
      <dsp:spPr>
        <a:xfrm>
          <a:off x="496580" y="3037358"/>
          <a:ext cx="1970709" cy="436098"/>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School Counseling</a:t>
          </a:r>
          <a:br>
            <a:rPr lang="en-US" sz="900" kern="1200" dirty="0">
              <a:solidFill>
                <a:schemeClr val="bg1"/>
              </a:solidFill>
              <a:latin typeface="Arial"/>
              <a:cs typeface="Arial"/>
            </a:rPr>
          </a:br>
          <a:r>
            <a:rPr lang="en-US" sz="900" kern="1200" dirty="0">
              <a:solidFill>
                <a:schemeClr val="bg1"/>
              </a:solidFill>
              <a:latin typeface="Arial"/>
              <a:cs typeface="Arial"/>
            </a:rPr>
            <a:t>(M.S./Ed.S.)</a:t>
          </a:r>
        </a:p>
      </dsp:txBody>
      <dsp:txXfrm>
        <a:off x="496580" y="3037358"/>
        <a:ext cx="1970709" cy="436098"/>
      </dsp:txXfrm>
    </dsp:sp>
    <dsp:sp modelId="{19083023-3F75-AA4B-88AC-4AB4E42FC87F}">
      <dsp:nvSpPr>
        <dsp:cNvPr id="0" name=""/>
        <dsp:cNvSpPr/>
      </dsp:nvSpPr>
      <dsp:spPr>
        <a:xfrm>
          <a:off x="496580" y="3653549"/>
          <a:ext cx="1970709" cy="436098"/>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School Psychology</a:t>
          </a:r>
          <a:br>
            <a:rPr lang="en-US" sz="900" kern="1200" dirty="0">
              <a:solidFill>
                <a:schemeClr val="bg1"/>
              </a:solidFill>
              <a:latin typeface="Arial"/>
              <a:cs typeface="Arial"/>
            </a:rPr>
          </a:br>
          <a:r>
            <a:rPr lang="en-US" sz="900" kern="1200" dirty="0">
              <a:solidFill>
                <a:schemeClr val="bg1"/>
              </a:solidFill>
              <a:latin typeface="Arial"/>
              <a:cs typeface="Arial"/>
            </a:rPr>
            <a:t>(M.S./Ed.S.)</a:t>
          </a:r>
        </a:p>
      </dsp:txBody>
      <dsp:txXfrm>
        <a:off x="496580" y="3653549"/>
        <a:ext cx="1970709" cy="436098"/>
      </dsp:txXfrm>
    </dsp:sp>
    <dsp:sp modelId="{279F447C-0E2D-7043-9066-726D71F2F48C}">
      <dsp:nvSpPr>
        <dsp:cNvPr id="0" name=""/>
        <dsp:cNvSpPr/>
      </dsp:nvSpPr>
      <dsp:spPr>
        <a:xfrm>
          <a:off x="2154704" y="1196093"/>
          <a:ext cx="1970709" cy="428791"/>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latin typeface="Arial"/>
              <a:cs typeface="Arial"/>
            </a:rPr>
            <a:t>Counseling Psychology &amp; Human Systems</a:t>
          </a:r>
        </a:p>
      </dsp:txBody>
      <dsp:txXfrm>
        <a:off x="2154704" y="1196093"/>
        <a:ext cx="1970709" cy="428791"/>
      </dsp:txXfrm>
    </dsp:sp>
    <dsp:sp modelId="{F552780E-9542-3E44-810F-1564477E6DF4}">
      <dsp:nvSpPr>
        <dsp:cNvPr id="0" name=""/>
        <dsp:cNvSpPr/>
      </dsp:nvSpPr>
      <dsp:spPr>
        <a:xfrm>
          <a:off x="2647382" y="1804977"/>
          <a:ext cx="1564309" cy="1038387"/>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Counseling Psychology &amp; School Psychology (Combined Ph.D. Program)</a:t>
          </a:r>
        </a:p>
      </dsp:txBody>
      <dsp:txXfrm>
        <a:off x="2647382" y="1804977"/>
        <a:ext cx="1564309" cy="1038387"/>
      </dsp:txXfrm>
    </dsp:sp>
    <dsp:sp modelId="{1A5DBF6B-FD19-E744-B63D-E9174B9331A5}">
      <dsp:nvSpPr>
        <dsp:cNvPr id="0" name=""/>
        <dsp:cNvSpPr/>
      </dsp:nvSpPr>
      <dsp:spPr>
        <a:xfrm>
          <a:off x="4305506" y="1196093"/>
          <a:ext cx="1970709" cy="428791"/>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latin typeface="Arial"/>
              <a:cs typeface="Arial"/>
            </a:rPr>
            <a:t>Educational Psychology</a:t>
          </a:r>
        </a:p>
      </dsp:txBody>
      <dsp:txXfrm>
        <a:off x="4305506" y="1196093"/>
        <a:ext cx="1970709" cy="428791"/>
      </dsp:txXfrm>
    </dsp:sp>
    <dsp:sp modelId="{7CC2A1AD-DB25-6448-AD23-730AE9F77389}">
      <dsp:nvSpPr>
        <dsp:cNvPr id="0" name=""/>
        <dsp:cNvSpPr/>
      </dsp:nvSpPr>
      <dsp:spPr>
        <a:xfrm>
          <a:off x="4798184" y="1804977"/>
          <a:ext cx="1970709" cy="486687"/>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Learning &amp; Cognition</a:t>
          </a:r>
          <a:br>
            <a:rPr lang="en-US" sz="900" kern="1200" dirty="0">
              <a:solidFill>
                <a:schemeClr val="bg1"/>
              </a:solidFill>
              <a:latin typeface="Arial"/>
              <a:cs typeface="Arial"/>
            </a:rPr>
          </a:br>
          <a:r>
            <a:rPr lang="en-US" sz="900" kern="1200" dirty="0">
              <a:solidFill>
                <a:schemeClr val="bg1"/>
              </a:solidFill>
              <a:latin typeface="Arial"/>
              <a:cs typeface="Arial"/>
            </a:rPr>
            <a:t>(M.S. and Ph.D.)</a:t>
          </a:r>
        </a:p>
      </dsp:txBody>
      <dsp:txXfrm>
        <a:off x="4798184" y="1804977"/>
        <a:ext cx="1970709" cy="486687"/>
      </dsp:txXfrm>
    </dsp:sp>
    <dsp:sp modelId="{A651630E-B8EB-8F4E-9B32-C46C2F3D602C}">
      <dsp:nvSpPr>
        <dsp:cNvPr id="0" name=""/>
        <dsp:cNvSpPr/>
      </dsp:nvSpPr>
      <dsp:spPr>
        <a:xfrm>
          <a:off x="4798184" y="2471756"/>
          <a:ext cx="1970709" cy="486687"/>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Sport Psychology</a:t>
          </a:r>
          <a:br>
            <a:rPr lang="en-US" sz="900" kern="1200" dirty="0">
              <a:solidFill>
                <a:schemeClr val="bg1"/>
              </a:solidFill>
              <a:latin typeface="Arial"/>
              <a:cs typeface="Arial"/>
            </a:rPr>
          </a:br>
          <a:r>
            <a:rPr lang="en-US" sz="900" kern="1200" dirty="0">
              <a:solidFill>
                <a:schemeClr val="bg1"/>
              </a:solidFill>
              <a:latin typeface="Arial"/>
              <a:cs typeface="Arial"/>
            </a:rPr>
            <a:t>(M.S. and Ph.D.)</a:t>
          </a:r>
        </a:p>
      </dsp:txBody>
      <dsp:txXfrm>
        <a:off x="4798184" y="2471756"/>
        <a:ext cx="1970709" cy="486687"/>
      </dsp:txXfrm>
    </dsp:sp>
    <dsp:sp modelId="{03046CC9-0C72-C749-8759-B463B9C9561E}">
      <dsp:nvSpPr>
        <dsp:cNvPr id="0" name=""/>
        <dsp:cNvSpPr/>
      </dsp:nvSpPr>
      <dsp:spPr>
        <a:xfrm>
          <a:off x="6456308" y="1196093"/>
          <a:ext cx="1970709" cy="449313"/>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Measurement &amp; Statistics</a:t>
          </a:r>
          <a:br>
            <a:rPr lang="en-US" sz="900" kern="1200" dirty="0">
              <a:solidFill>
                <a:schemeClr val="bg1"/>
              </a:solidFill>
              <a:latin typeface="Arial"/>
              <a:cs typeface="Arial"/>
            </a:rPr>
          </a:br>
          <a:r>
            <a:rPr lang="en-US" sz="900" kern="1200" dirty="0">
              <a:solidFill>
                <a:schemeClr val="bg1"/>
              </a:solidFill>
              <a:latin typeface="Arial"/>
              <a:cs typeface="Arial"/>
            </a:rPr>
            <a:t>(M.S. and Ph.D.)</a:t>
          </a:r>
        </a:p>
      </dsp:txBody>
      <dsp:txXfrm>
        <a:off x="6456308" y="1196093"/>
        <a:ext cx="1970709" cy="449313"/>
      </dsp:txXfrm>
    </dsp:sp>
    <dsp:sp modelId="{90BBD4BC-4189-314D-A09D-12F092305E57}">
      <dsp:nvSpPr>
        <dsp:cNvPr id="0" name=""/>
        <dsp:cNvSpPr/>
      </dsp:nvSpPr>
      <dsp:spPr>
        <a:xfrm>
          <a:off x="8607110" y="1196093"/>
          <a:ext cx="1970709" cy="428791"/>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latin typeface="Arial"/>
              <a:cs typeface="Arial"/>
            </a:rPr>
            <a:t>Instructional Systems &amp;</a:t>
          </a:r>
          <a:br>
            <a:rPr lang="en-US" sz="900" kern="1200">
              <a:solidFill>
                <a:schemeClr val="bg1"/>
              </a:solidFill>
              <a:latin typeface="Arial"/>
              <a:cs typeface="Arial"/>
            </a:rPr>
          </a:br>
          <a:r>
            <a:rPr lang="en-US" sz="900" kern="1200">
              <a:solidFill>
                <a:schemeClr val="bg1"/>
              </a:solidFill>
              <a:latin typeface="Arial"/>
              <a:cs typeface="Arial"/>
            </a:rPr>
            <a:t>Learning Technologies</a:t>
          </a:r>
        </a:p>
      </dsp:txBody>
      <dsp:txXfrm>
        <a:off x="8607110" y="1196093"/>
        <a:ext cx="1970709" cy="428791"/>
      </dsp:txXfrm>
    </dsp:sp>
    <dsp:sp modelId="{B8B6AB23-4092-BE46-8314-B076A5E5C942}">
      <dsp:nvSpPr>
        <dsp:cNvPr id="0" name=""/>
        <dsp:cNvSpPr/>
      </dsp:nvSpPr>
      <dsp:spPr>
        <a:xfrm>
          <a:off x="9099787" y="1804977"/>
          <a:ext cx="1970709" cy="632995"/>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Instructional Systems &amp; </a:t>
          </a:r>
          <a:br>
            <a:rPr lang="en-US" sz="900" kern="1200" dirty="0">
              <a:solidFill>
                <a:schemeClr val="bg1"/>
              </a:solidFill>
              <a:latin typeface="Arial"/>
              <a:cs typeface="Arial"/>
            </a:rPr>
          </a:br>
          <a:r>
            <a:rPr lang="en-US" sz="900" kern="1200" dirty="0">
              <a:solidFill>
                <a:schemeClr val="bg1"/>
              </a:solidFill>
              <a:latin typeface="Arial"/>
              <a:cs typeface="Arial"/>
            </a:rPr>
            <a:t>Learning Technologies </a:t>
          </a:r>
          <a:br>
            <a:rPr lang="en-US" sz="900" kern="1200" dirty="0">
              <a:solidFill>
                <a:schemeClr val="bg1"/>
              </a:solidFill>
              <a:latin typeface="Arial"/>
              <a:cs typeface="Arial"/>
            </a:rPr>
          </a:br>
          <a:r>
            <a:rPr lang="en-US" sz="900" kern="1200" dirty="0">
              <a:solidFill>
                <a:schemeClr val="bg1"/>
              </a:solidFill>
              <a:latin typeface="Arial"/>
              <a:cs typeface="Arial"/>
            </a:rPr>
            <a:t>(M.S. and Ph.D.)</a:t>
          </a:r>
        </a:p>
      </dsp:txBody>
      <dsp:txXfrm>
        <a:off x="9099787" y="1804977"/>
        <a:ext cx="1970709" cy="632995"/>
      </dsp:txXfrm>
    </dsp:sp>
    <dsp:sp modelId="{BECBE061-0C26-4948-9471-7A4C6E23F0D2}">
      <dsp:nvSpPr>
        <dsp:cNvPr id="0" name=""/>
        <dsp:cNvSpPr/>
      </dsp:nvSpPr>
      <dsp:spPr>
        <a:xfrm>
          <a:off x="9099787" y="2618064"/>
          <a:ext cx="1970709" cy="668456"/>
        </a:xfrm>
        <a:prstGeom prst="rect">
          <a:avLst/>
        </a:prstGeom>
        <a:solidFill>
          <a:srgbClr val="782F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a:cs typeface="Arial"/>
            </a:rPr>
            <a:t>Learning Design &amp; </a:t>
          </a:r>
          <a:br>
            <a:rPr lang="en-US" sz="900" kern="1200" dirty="0">
              <a:solidFill>
                <a:schemeClr val="bg1"/>
              </a:solidFill>
              <a:latin typeface="Arial"/>
              <a:cs typeface="Arial"/>
            </a:rPr>
          </a:br>
          <a:r>
            <a:rPr lang="en-US" sz="900" kern="1200" dirty="0">
              <a:solidFill>
                <a:schemeClr val="bg1"/>
              </a:solidFill>
              <a:latin typeface="Arial"/>
              <a:cs typeface="Arial"/>
            </a:rPr>
            <a:t>Performance Technology (Ed.D.) </a:t>
          </a:r>
        </a:p>
      </dsp:txBody>
      <dsp:txXfrm>
        <a:off x="9099787" y="2618064"/>
        <a:ext cx="1970709" cy="66845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CB896-CE1E-F54C-8A11-28D9D59DAECB}"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6DBBE-0EDF-F849-9D8B-304DACAC88AD}" type="slidenum">
              <a:rPr lang="en-US" smtClean="0"/>
              <a:t>‹#›</a:t>
            </a:fld>
            <a:endParaRPr lang="en-US"/>
          </a:p>
        </p:txBody>
      </p:sp>
    </p:spTree>
    <p:extLst>
      <p:ext uri="{BB962C8B-B14F-4D97-AF65-F5344CB8AC3E}">
        <p14:creationId xmlns:p14="http://schemas.microsoft.com/office/powerpoint/2010/main" val="2726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FDD084E-B56C-244B-8BFE-066808146F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58C3867-9576-1B48-A72D-F7EABABD70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3BA08B3-B90B-6C4E-812F-782CB4A9E8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9538A13-3048-224E-8F4D-4833A79D7D62}"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FB414E9F-977E-F347-927D-3010DCF75A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798A3D6B-FE71-3040-965B-5397334DC1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3" name="Slide Number Placeholder 3">
            <a:extLst>
              <a:ext uri="{FF2B5EF4-FFF2-40B4-BE49-F238E27FC236}">
                <a16:creationId xmlns:a16="http://schemas.microsoft.com/office/drawing/2014/main" id="{E91A5448-7270-E141-9A25-C082153806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D0EEAC-BF67-3C44-8239-122330F04E0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0673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1FFCAA5F-47B5-BB43-A121-043480D75F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2003BCB7-919B-6F48-BACD-4406D8DE7A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1" name="Slide Number Placeholder 3">
            <a:extLst>
              <a:ext uri="{FF2B5EF4-FFF2-40B4-BE49-F238E27FC236}">
                <a16:creationId xmlns:a16="http://schemas.microsoft.com/office/drawing/2014/main" id="{44E64F5D-5A80-CD43-B872-EB78E2E51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72278-2D37-384B-BAFC-05E27FFE83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8265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164;g1700e7b103_1_0:notes">
            <a:extLst>
              <a:ext uri="{FF2B5EF4-FFF2-40B4-BE49-F238E27FC236}">
                <a16:creationId xmlns:a16="http://schemas.microsoft.com/office/drawing/2014/main" id="{1F1C7185-A4F8-B94E-860B-808383F254E6}"/>
              </a:ext>
            </a:extLst>
          </p:cNvPr>
          <p:cNvSpPr>
            <a:spLocks noGrp="1" noRot="1" noChangeAspect="1" noTextEdit="1"/>
          </p:cNvSpPr>
          <p:nvPr>
            <p:ph type="sldImg" idx="2"/>
          </p:nvPr>
        </p:nvSpPr>
        <p:spPr bwMode="auto">
          <a:xfrm>
            <a:off x="393700" y="692150"/>
            <a:ext cx="6070600" cy="34163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83970" name="Google Shape;165;g1700e7b103_1_0:notes">
            <a:extLst>
              <a:ext uri="{FF2B5EF4-FFF2-40B4-BE49-F238E27FC236}">
                <a16:creationId xmlns:a16="http://schemas.microsoft.com/office/drawing/2014/main" id="{125DA804-0B94-8544-ABA3-7120BFDE87F4}"/>
              </a:ext>
            </a:extLst>
          </p:cNvPr>
          <p:cNvSpPr txBox="1">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5" tIns="44450" rIns="90475" bIns="44450"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5359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164;g1700e7b103_1_0:notes">
            <a:extLst>
              <a:ext uri="{FF2B5EF4-FFF2-40B4-BE49-F238E27FC236}">
                <a16:creationId xmlns:a16="http://schemas.microsoft.com/office/drawing/2014/main" id="{1F1C7185-A4F8-B94E-860B-808383F254E6}"/>
              </a:ext>
            </a:extLst>
          </p:cNvPr>
          <p:cNvSpPr>
            <a:spLocks noGrp="1" noRot="1" noChangeAspect="1" noTextEdit="1"/>
          </p:cNvSpPr>
          <p:nvPr>
            <p:ph type="sldImg" idx="2"/>
          </p:nvPr>
        </p:nvSpPr>
        <p:spPr bwMode="auto">
          <a:xfrm>
            <a:off x="393700" y="692150"/>
            <a:ext cx="6070600" cy="34163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83970" name="Google Shape;165;g1700e7b103_1_0:notes">
            <a:extLst>
              <a:ext uri="{FF2B5EF4-FFF2-40B4-BE49-F238E27FC236}">
                <a16:creationId xmlns:a16="http://schemas.microsoft.com/office/drawing/2014/main" id="{125DA804-0B94-8544-ABA3-7120BFDE87F4}"/>
              </a:ext>
            </a:extLst>
          </p:cNvPr>
          <p:cNvSpPr txBox="1">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5" tIns="44450" rIns="90475" bIns="44450"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6918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321CFC7-3DD1-DC4D-8AB2-3DC2D24C34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A3F70365-6FD1-6842-86CB-C5151BD24C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39" name="Slide Number Placeholder 3">
            <a:extLst>
              <a:ext uri="{FF2B5EF4-FFF2-40B4-BE49-F238E27FC236}">
                <a16:creationId xmlns:a16="http://schemas.microsoft.com/office/drawing/2014/main" id="{DE67E335-1775-154D-9389-0505AB24BF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9243C-36BB-B248-B942-0C79034206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4803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62D68588-0873-C59C-53F0-890F9C0B31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0BB8D24-CD07-B6C5-1688-410B364C2A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59" name="Slide Number Placeholder 3">
            <a:extLst>
              <a:ext uri="{FF2B5EF4-FFF2-40B4-BE49-F238E27FC236}">
                <a16:creationId xmlns:a16="http://schemas.microsoft.com/office/drawing/2014/main" id="{F62663F6-B1DC-40B9-85A7-9E7781B203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3D68BE-556B-A94A-BFC5-3A60AE7C3A83}" type="slidenum">
              <a:rPr lang="en-US" altLang="en-US" smtClean="0"/>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4F47042-6C58-D64C-E112-E33C4190F7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D4C0970-D5A0-FFAD-FD08-9AFA18EA46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7" name="Slide Number Placeholder 3">
            <a:extLst>
              <a:ext uri="{FF2B5EF4-FFF2-40B4-BE49-F238E27FC236}">
                <a16:creationId xmlns:a16="http://schemas.microsoft.com/office/drawing/2014/main" id="{D5B255A0-C156-31AB-0735-32ACB521C9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AA98352-F008-3240-8A1B-E5796005E0D4}" type="slidenum">
              <a:rPr lang="en-US" altLang="en-US" smtClean="0"/>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E38A0281-25C1-E533-8F08-D52075DAEB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551F304B-1E9A-7687-2613-6CB51CF4F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5" name="Slide Number Placeholder 3">
            <a:extLst>
              <a:ext uri="{FF2B5EF4-FFF2-40B4-BE49-F238E27FC236}">
                <a16:creationId xmlns:a16="http://schemas.microsoft.com/office/drawing/2014/main" id="{E45C4DED-8E65-2377-6F1F-7D8C820C8E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2FADE0A-E1BC-4E4D-A4C0-DB96AE0B2E79}" type="slidenum">
              <a:rPr lang="en-US" altLang="en-US" smtClean="0"/>
              <a:pPr/>
              <a:t>20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8D3CE7B-3CBD-DC47-B88C-387B6FB997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4F3BE872-F2D3-7848-912E-960DCED1C9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83C6CEC0-9444-314C-88B8-32A788D7D6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0DD519-D46D-2047-8FB6-74C156C3B7BD}" type="slidenum">
              <a:rPr lang="en-US" altLang="en-US"/>
              <a:pPr/>
              <a:t>28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8BDBEC2-5006-FE4D-9C73-CCEEE0E66A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07FF30D-D996-C94F-B0BC-6E566B6C43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08362358-2156-7040-924A-B05A47ACE7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CCBD2E8-93B1-5646-A6C4-5C1591E5FFA4}" type="slidenum">
              <a:rPr lang="en-US" altLang="en-US"/>
              <a:pPr/>
              <a:t>29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A786585-ADE4-BF40-AC59-D4EB768FB3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5EECDA4-AEF8-5C4F-ADF2-F5FDABCB5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6868E629-599B-6448-93EF-D3F23176F1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16DFFC-1E11-1845-9CCD-CA974B65BAD1}" type="slidenum">
              <a:rPr lang="en-US" altLang="en-US"/>
              <a:pPr/>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AC9EE395-B09A-3B41-A76A-4E4FAD5CCD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3A26A8C-ACBF-CE4B-A134-CCBD73428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CFBCCB24-D03D-704E-81ED-B3A3DBFE62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72C63F1-5098-684A-A9A0-D8DD970567B0}" type="slidenum">
              <a:rPr lang="en-US" altLang="en-US"/>
              <a:pPr/>
              <a:t>30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73AD269-BF5C-D741-AAE1-5EACFE2D1E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7405E526-E692-F746-A9CA-82242AB007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7DD93F28-73F9-1E4B-AEF6-4454D4DB74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1AFDDB8-DC7D-FB4E-B29B-3D9B5CFB28B1}" type="slidenum">
              <a:rPr lang="en-US" altLang="en-US"/>
              <a:pPr/>
              <a:t>31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3BC1572-E8AB-724C-B3D9-AA5E4C6880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135A28EC-6284-0D4E-AABD-DA26680D18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745101C4-1C81-A140-AFD5-E30F60C063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E6EA4F-49E2-CB4C-8A91-FF3E835BF17E}" type="slidenum">
              <a:rPr lang="en-US" altLang="en-US"/>
              <a:pPr/>
              <a:t>32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3BC1572-E8AB-724C-B3D9-AA5E4C6880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135A28EC-6284-0D4E-AABD-DA26680D18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745101C4-1C81-A140-AFD5-E30F60C063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E6EA4F-49E2-CB4C-8A91-FF3E835BF17E}" type="slidenum">
              <a:rPr lang="en-US" altLang="en-US"/>
              <a:pPr/>
              <a:t>33</a:t>
            </a:fld>
            <a:endParaRPr lang="en-US" altLang="en-US"/>
          </a:p>
        </p:txBody>
      </p:sp>
    </p:spTree>
    <p:extLst>
      <p:ext uri="{BB962C8B-B14F-4D97-AF65-F5344CB8AC3E}">
        <p14:creationId xmlns:p14="http://schemas.microsoft.com/office/powerpoint/2010/main" val="1947919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53688C3-CCBE-174D-8B8B-AD1B7F1B5D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55A816D1-CA70-5944-B5CF-3ACB2310B8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CF0AEBDA-6820-0746-9E61-42295A9B27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DFFF0DD-22E9-1F49-8372-CF404898CAA0}" type="slidenum">
              <a:rPr lang="en-US" altLang="en-US"/>
              <a:pPr/>
              <a:t>34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64A7128-F0C1-FC46-B54F-3F900A3E68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7B2A48C1-6B8B-7044-8F88-12CA202EBE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D2202CE1-1FE3-8647-AB91-F7F3F5EB55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EC14CB-35BE-B64D-A566-BD6BEFB45B27}" type="slidenum">
              <a:rPr lang="en-US" altLang="en-US"/>
              <a:pPr/>
              <a:t>35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1F6598B-E14C-B742-A2A7-DCB403D24D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F81B98D-CBA0-E643-872B-F4295DA00F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D79D1C9E-2EE8-A144-8F4E-C56B7967FE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C25482-EB54-DD46-BDE9-99CC5E7E3E3A}" type="slidenum">
              <a:rPr lang="en-US" altLang="en-US"/>
              <a:pPr/>
              <a:t>36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8D7AB7D-A93C-4948-9B4E-2174B27C08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9D250635-7A0F-0548-9C32-3F9622228F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AD3C0AC9-0F3F-7345-AC32-7B27C008D0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62D7A87-2F7C-134F-83B2-BC919241EFCC}" type="slidenum">
              <a:rPr lang="en-US" altLang="en-US"/>
              <a:pPr/>
              <a:t>37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ABC9902E-D65E-9C4B-951C-2C04AD3844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B8CEC66D-1974-A84E-9B40-DDD20CF4DE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983C26C7-47AE-E641-A61B-1C99E6D11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54C3733-F92D-884B-A398-2CCE2ABCD626}" type="slidenum">
              <a:rPr lang="en-US" altLang="en-US"/>
              <a:pPr/>
              <a:t>38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7D8EA4F-6E05-764F-BE60-D20597E13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1F44EDD2-9ECB-124F-9FAA-3226822D9B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1A608C01-0D1E-FE43-9E9D-863A0017DD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0E2045-3FC7-CE43-87FC-DF24CE65FB89}" type="slidenum">
              <a:rPr lang="en-US" altLang="en-US"/>
              <a:pPr/>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F2326DC-0C16-6247-9148-897EC98F71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691A8D1-3C10-644B-8CB7-7BF39A21F9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F03F3E96-B2A8-3745-970F-DCA33A15B6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66BC4E-908C-4146-937F-3CDB7646630B}" type="slidenum">
              <a:rPr lang="en-US" altLang="en-US"/>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E63F3B5-F44B-D141-99F9-EBBC942611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D210E9E4-0868-394F-A4E0-D28F5905CA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817ACDF4-7071-8D4A-A53E-DB1E1699C2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BD32913-BAE5-B042-979E-AD8F51442B2A}" type="slidenum">
              <a:rPr lang="en-US" altLang="en-US"/>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FFAD918-167E-704C-BB5B-F44E3C1FEE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35CF544-1002-8746-AB33-824FCB5586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438B00E3-1E6D-1B41-9A52-9CD1E35FE7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D0B955-516C-AD42-8D76-7007404E7F1B}" type="slidenum">
              <a:rPr lang="en-US" altLang="en-US"/>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B0C0D8D-631D-CE41-A14A-479DCA1832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CFD5995-4F18-9F44-8DB7-E5DF528E62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24A5D300-0FFD-274F-89BD-A00E910579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3983BE0-61A3-8D43-8EE1-2CE44914D649}" type="slidenum">
              <a:rPr lang="en-US" altLang="en-US"/>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5F5A3B0-D05B-D64F-8D96-4381586004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BB48E6C-5C93-B24A-AA01-FE68F61B88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7CD45D24-C4EE-8C4D-AA8F-1F7925A021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6C5DCFD-18D6-C94E-B619-B05A55C10B40}" type="slidenum">
              <a:rPr lang="en-US" altLang="en-US"/>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853018F-3679-2F43-8923-C0A8B5728A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CCFFE5F-2CA1-394C-942D-1700FA4815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9D90311C-8EE1-DE45-82E4-D59D147D39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6DBB98-6C1E-C442-BE23-AE02AB7733A9}" type="slidenum">
              <a:rPr lang="en-US" altLang="en-US"/>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7A1F-0F96-4043-928D-1835E0EF0E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A4C009-B2DE-ED44-9D9D-A8E53EFB8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0B3FF-8343-7B49-ACE9-53D5396DEBA6}"/>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5" name="Footer Placeholder 4">
            <a:extLst>
              <a:ext uri="{FF2B5EF4-FFF2-40B4-BE49-F238E27FC236}">
                <a16:creationId xmlns:a16="http://schemas.microsoft.com/office/drawing/2014/main" id="{A589040B-18E3-8445-A2BE-B1C379B45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7266D-0357-6E49-89E1-D5E2ED6087A9}"/>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368018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7A4D-F30A-F041-898B-605C8304A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995762-60A5-2444-991F-9D451753D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BA530-B38C-EE44-9C72-357C8CCC5D18}"/>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5" name="Footer Placeholder 4">
            <a:extLst>
              <a:ext uri="{FF2B5EF4-FFF2-40B4-BE49-F238E27FC236}">
                <a16:creationId xmlns:a16="http://schemas.microsoft.com/office/drawing/2014/main" id="{38DAFB58-74CA-3D41-975F-56E88037E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6184E-3D0D-CA46-8131-147063D409C3}"/>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68649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AD44C-E7EE-404B-B345-2DE8FE3EF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328C9-C160-7044-A8E2-E2D09AA969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1EF5A-54E6-DD40-90CC-361DD0577598}"/>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5" name="Footer Placeholder 4">
            <a:extLst>
              <a:ext uri="{FF2B5EF4-FFF2-40B4-BE49-F238E27FC236}">
                <a16:creationId xmlns:a16="http://schemas.microsoft.com/office/drawing/2014/main" id="{CD7BC484-7CB1-5C47-ABD3-035DD21EA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D04EA-30E4-5147-8B67-30F179850D3D}"/>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3716885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8000" y="2590801"/>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096000" y="2590801"/>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46051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871200" cy="1371600"/>
          </a:xfrm>
        </p:spPr>
        <p:txBody>
          <a:bodyPr/>
          <a:lstStyle/>
          <a:p>
            <a:r>
              <a:rPr lang="en-US" dirty="0"/>
              <a:t>Click to edit Master title style</a:t>
            </a:r>
          </a:p>
        </p:txBody>
      </p:sp>
      <p:sp>
        <p:nvSpPr>
          <p:cNvPr id="3" name="Content Placeholder 2"/>
          <p:cNvSpPr>
            <a:spLocks noGrp="1"/>
          </p:cNvSpPr>
          <p:nvPr>
            <p:ph sz="half" idx="1"/>
          </p:nvPr>
        </p:nvSpPr>
        <p:spPr>
          <a:xfrm>
            <a:off x="914400" y="2438400"/>
            <a:ext cx="10363200" cy="190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0" y="4495800"/>
            <a:ext cx="10363200" cy="1981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96928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06CB-317C-0B45-8723-5254ACD32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41BFF-4757-FA43-94B2-8856843780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B1D8-3099-E84E-9BBE-D05982B1F374}"/>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5" name="Footer Placeholder 4">
            <a:extLst>
              <a:ext uri="{FF2B5EF4-FFF2-40B4-BE49-F238E27FC236}">
                <a16:creationId xmlns:a16="http://schemas.microsoft.com/office/drawing/2014/main" id="{0E733BE5-7229-3A4A-A78A-7D560B48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76F53-CF5C-1A47-8CD5-C76738E467C3}"/>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97648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9868-562E-3849-BB48-4685A48DD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57D1CB-AAE9-634D-B47F-0566E1F16C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B5B0B-A66D-9149-9F07-F2DD1D8EC096}"/>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5" name="Footer Placeholder 4">
            <a:extLst>
              <a:ext uri="{FF2B5EF4-FFF2-40B4-BE49-F238E27FC236}">
                <a16:creationId xmlns:a16="http://schemas.microsoft.com/office/drawing/2014/main" id="{E9DDA98C-F543-904D-9FED-77432E19C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ADF9-BAEB-2C44-9E5C-221D6B1F3FE0}"/>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16640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76C6-2A72-BC4C-A487-699691197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97922-895C-EF4C-B722-035EFD8E6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D48A9-90A0-034E-82D5-B4061EE450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E9C432-E06E-5B40-963C-100CD1EA8CBF}"/>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6" name="Footer Placeholder 5">
            <a:extLst>
              <a:ext uri="{FF2B5EF4-FFF2-40B4-BE49-F238E27FC236}">
                <a16:creationId xmlns:a16="http://schemas.microsoft.com/office/drawing/2014/main" id="{DB259074-1B04-ED48-B6C6-0F1E1713A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53260-C792-AB49-88AC-76B98809A5E7}"/>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2543668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929-4F90-8E43-BFD8-63E2FED7AD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A5494-BD8D-8847-BE76-96E14E30E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7D336C-622D-E846-A33C-DC69FE1AD0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3E15E5-3780-A042-ADA2-EC10988FB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E7B64-951D-884D-80A5-60D7C81CBE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7074B-DCE8-214B-962D-33CB093715CA}"/>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8" name="Footer Placeholder 7">
            <a:extLst>
              <a:ext uri="{FF2B5EF4-FFF2-40B4-BE49-F238E27FC236}">
                <a16:creationId xmlns:a16="http://schemas.microsoft.com/office/drawing/2014/main" id="{78C393D4-FAFE-3249-91C0-116EF8DF7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1C647-CDC9-AF4B-B852-E8CF20F7D63A}"/>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245244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8EE5-AF99-3B4E-ADCA-C49387346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D3E94D-6327-0443-9A54-281BD94B363D}"/>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4" name="Footer Placeholder 3">
            <a:extLst>
              <a:ext uri="{FF2B5EF4-FFF2-40B4-BE49-F238E27FC236}">
                <a16:creationId xmlns:a16="http://schemas.microsoft.com/office/drawing/2014/main" id="{F44E8DD1-F981-4F44-AD40-74EFC50FE1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48473-FF6E-0A4C-BBFA-C3D2CA7C4970}"/>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297224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D5F64-333F-5B45-90C3-185EA16663D5}"/>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3" name="Footer Placeholder 2">
            <a:extLst>
              <a:ext uri="{FF2B5EF4-FFF2-40B4-BE49-F238E27FC236}">
                <a16:creationId xmlns:a16="http://schemas.microsoft.com/office/drawing/2014/main" id="{57CC0DFF-57F9-D24D-AB5D-1972A57FE2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DE568F-6B4D-F640-9227-E22F2566E8AF}"/>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200540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9DE5-69CA-F442-B97E-4D02A72AA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E2B975-621F-0245-A795-8695595080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B083D5-8909-0640-95CA-B453EF497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C9BEC-8916-934C-AF15-133CEA65878E}"/>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6" name="Footer Placeholder 5">
            <a:extLst>
              <a:ext uri="{FF2B5EF4-FFF2-40B4-BE49-F238E27FC236}">
                <a16:creationId xmlns:a16="http://schemas.microsoft.com/office/drawing/2014/main" id="{B557DA2E-FC2F-6F41-ADA5-2F4AB36D6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09070-A848-2D48-8943-2E119E75A58F}"/>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3793283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77D1-DA4B-0A4F-8BF4-7417A7075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42207-E979-C841-9411-5091F2C44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F14934-6A88-CE4D-A66E-AADE0E99C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F0D4E-700F-9F48-9A25-A3857321F59C}"/>
              </a:ext>
            </a:extLst>
          </p:cNvPr>
          <p:cNvSpPr>
            <a:spLocks noGrp="1"/>
          </p:cNvSpPr>
          <p:nvPr>
            <p:ph type="dt" sz="half" idx="10"/>
          </p:nvPr>
        </p:nvSpPr>
        <p:spPr/>
        <p:txBody>
          <a:bodyPr/>
          <a:lstStyle/>
          <a:p>
            <a:fld id="{306491CD-9CFF-6E40-8219-129200334D82}" type="datetimeFigureOut">
              <a:rPr lang="en-US" smtClean="0"/>
              <a:t>10/27/2022</a:t>
            </a:fld>
            <a:endParaRPr lang="en-US"/>
          </a:p>
        </p:txBody>
      </p:sp>
      <p:sp>
        <p:nvSpPr>
          <p:cNvPr id="6" name="Footer Placeholder 5">
            <a:extLst>
              <a:ext uri="{FF2B5EF4-FFF2-40B4-BE49-F238E27FC236}">
                <a16:creationId xmlns:a16="http://schemas.microsoft.com/office/drawing/2014/main" id="{ED64771B-8408-2546-B5B1-83C5466CC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3F464-BF53-0843-BE04-A2330EB08067}"/>
              </a:ext>
            </a:extLst>
          </p:cNvPr>
          <p:cNvSpPr>
            <a:spLocks noGrp="1"/>
          </p:cNvSpPr>
          <p:nvPr>
            <p:ph type="sldNum" sz="quarter" idx="12"/>
          </p:nvPr>
        </p:nvSpPr>
        <p:spPr/>
        <p:txBody>
          <a:bodyPr/>
          <a:lstStyle/>
          <a:p>
            <a:fld id="{DAA2626D-767B-B744-A14C-1BD109FD7170}" type="slidenum">
              <a:rPr lang="en-US" smtClean="0"/>
              <a:t>‹#›</a:t>
            </a:fld>
            <a:endParaRPr lang="en-US"/>
          </a:p>
        </p:txBody>
      </p:sp>
    </p:spTree>
    <p:extLst>
      <p:ext uri="{BB962C8B-B14F-4D97-AF65-F5344CB8AC3E}">
        <p14:creationId xmlns:p14="http://schemas.microsoft.com/office/powerpoint/2010/main" val="140067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0">
              <a:srgbClr val="CEB888"/>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80730-2123-7B42-982E-327EE01E9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BA7608-A02C-0341-BA59-59E2F930D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45255-92E2-854D-A24E-2589FD440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491CD-9CFF-6E40-8219-129200334D82}" type="datetimeFigureOut">
              <a:rPr lang="en-US" smtClean="0"/>
              <a:t>10/27/2022</a:t>
            </a:fld>
            <a:endParaRPr lang="en-US"/>
          </a:p>
        </p:txBody>
      </p:sp>
      <p:sp>
        <p:nvSpPr>
          <p:cNvPr id="5" name="Footer Placeholder 4">
            <a:extLst>
              <a:ext uri="{FF2B5EF4-FFF2-40B4-BE49-F238E27FC236}">
                <a16:creationId xmlns:a16="http://schemas.microsoft.com/office/drawing/2014/main" id="{D3067435-C4B8-4E49-9DAE-6544D480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D9C43-7F14-F34A-9D3B-D39F83005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2626D-767B-B744-A14C-1BD109FD7170}" type="slidenum">
              <a:rPr lang="en-US" smtClean="0"/>
              <a:t>‹#›</a:t>
            </a:fld>
            <a:endParaRPr lang="en-US"/>
          </a:p>
        </p:txBody>
      </p:sp>
    </p:spTree>
    <p:extLst>
      <p:ext uri="{BB962C8B-B14F-4D97-AF65-F5344CB8AC3E}">
        <p14:creationId xmlns:p14="http://schemas.microsoft.com/office/powerpoint/2010/main" val="3514615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mailto:scaskurlu@fsu.edu" TargetMode="External"/><Relationship Id="rId13" Type="http://schemas.openxmlformats.org/officeDocument/2006/relationships/image" Target="../media/image15.jpeg"/><Relationship Id="rId3" Type="http://schemas.openxmlformats.org/officeDocument/2006/relationships/hyperlink" Target="mailto:adarabi@fsu.edu" TargetMode="External"/><Relationship Id="rId7" Type="http://schemas.openxmlformats.org/officeDocument/2006/relationships/hyperlink" Target="mailto:kburner@campus.fsu.edu" TargetMode="External"/><Relationship Id="rId12"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dbrandon2@fsu.edu" TargetMode="External"/><Relationship Id="rId11" Type="http://schemas.openxmlformats.org/officeDocument/2006/relationships/image" Target="../media/image13.png"/><Relationship Id="rId5" Type="http://schemas.openxmlformats.org/officeDocument/2006/relationships/hyperlink" Target="mailto:vshute@fsu.edu" TargetMode="External"/><Relationship Id="rId10" Type="http://schemas.openxmlformats.org/officeDocument/2006/relationships/image" Target="../media/image12.jpeg"/><Relationship Id="rId4" Type="http://schemas.openxmlformats.org/officeDocument/2006/relationships/hyperlink" Target="mailto:fke@fsu.edu" TargetMode="External"/><Relationship Id="rId9" Type="http://schemas.openxmlformats.org/officeDocument/2006/relationships/hyperlink" Target="mailto:vdennen@admin.fsu.edu"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mailto:jklein@fsu.edu" TargetMode="External"/><Relationship Id="rId13" Type="http://schemas.microsoft.com/office/2007/relationships/hdphoto" Target="../media/hdphoto1.wdp"/><Relationship Id="rId3" Type="http://schemas.openxmlformats.org/officeDocument/2006/relationships/hyperlink" Target="mailto:adarabi@fsu.edu" TargetMode="External"/><Relationship Id="rId7" Type="http://schemas.openxmlformats.org/officeDocument/2006/relationships/hyperlink" Target="mailto:fke@admin.fsu.edu" TargetMode="External"/><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ajeong@admin.fsu.edu" TargetMode="External"/><Relationship Id="rId11" Type="http://schemas.openxmlformats.org/officeDocument/2006/relationships/image" Target="../media/image17.jpeg"/><Relationship Id="rId5" Type="http://schemas.openxmlformats.org/officeDocument/2006/relationships/hyperlink" Target="mailto:vshute@fsu.edu" TargetMode="External"/><Relationship Id="rId10" Type="http://schemas.openxmlformats.org/officeDocument/2006/relationships/image" Target="../media/image16.png"/><Relationship Id="rId4" Type="http://schemas.openxmlformats.org/officeDocument/2006/relationships/hyperlink" Target="mailto:fke@fsu.edu" TargetMode="External"/><Relationship Id="rId9" Type="http://schemas.openxmlformats.org/officeDocument/2006/relationships/hyperlink" Target="mailto:bret.staudtwillet@fsu.edu" TargetMode="External"/><Relationship Id="rId1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mailto:jnwalsh@fsu.edu"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www.apa.org/"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emf"/><Relationship Id="rId7" Type="http://schemas.openxmlformats.org/officeDocument/2006/relationships/image" Target="../media/image24.jpeg"/><Relationship Id="rId12"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tiff"/><Relationship Id="rId10" Type="http://schemas.openxmlformats.org/officeDocument/2006/relationships/image" Target="../media/image27.tiff"/><Relationship Id="rId4" Type="http://schemas.openxmlformats.org/officeDocument/2006/relationships/image" Target="../media/image2.png"/><Relationship Id="rId9"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emf"/><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hyperlink" Target="mailto:ralmond@fsu.edu" TargetMode="External"/><Relationship Id="rId3" Type="http://schemas.openxmlformats.org/officeDocument/2006/relationships/image" Target="../media/image1.emf"/><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hyperlink" Target="mailto:jnwalsh@fsu.edu" TargetMode="External"/><Relationship Id="rId5" Type="http://schemas.openxmlformats.org/officeDocument/2006/relationships/image" Target="../media/image37.png"/><Relationship Id="rId10" Type="http://schemas.openxmlformats.org/officeDocument/2006/relationships/hyperlink" Target="mailto:qzhang4@fsu.edu" TargetMode="External"/><Relationship Id="rId4" Type="http://schemas.openxmlformats.org/officeDocument/2006/relationships/image" Target="../media/image2.png"/><Relationship Id="rId9" Type="http://schemas.openxmlformats.org/officeDocument/2006/relationships/hyperlink" Target="mailto:yyang3@fsu.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qzhang4@fsu.edu" TargetMode="External"/><Relationship Id="rId5" Type="http://schemas.openxmlformats.org/officeDocument/2006/relationships/hyperlink" Target="https://education.fsu.edu/measurement-stats-cert"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jmc11n@fsu.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bjfoster@fsu.edu" TargetMode="External"/><Relationship Id="rId5" Type="http://schemas.openxmlformats.org/officeDocument/2006/relationships/hyperlink" Target="https://education.fsu.edu/sport-psychology"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emf"/><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purposetraining.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6">
            <a:extLst>
              <a:ext uri="{FF2B5EF4-FFF2-40B4-BE49-F238E27FC236}">
                <a16:creationId xmlns:a16="http://schemas.microsoft.com/office/drawing/2014/main" id="{FABC0E19-8ED8-6940-ABCE-B80388C1AD63}"/>
              </a:ext>
            </a:extLst>
          </p:cNvPr>
          <p:cNvGrpSpPr>
            <a:grpSpLocks/>
          </p:cNvGrpSpPr>
          <p:nvPr/>
        </p:nvGrpSpPr>
        <p:grpSpPr bwMode="auto">
          <a:xfrm>
            <a:off x="203200" y="203200"/>
            <a:ext cx="5149851" cy="1143000"/>
            <a:chOff x="152400" y="152400"/>
            <a:chExt cx="3862587" cy="857399"/>
          </a:xfrm>
        </p:grpSpPr>
        <p:pic>
          <p:nvPicPr>
            <p:cNvPr id="12293" name="Picture 7" descr="College-Education-H.eps">
              <a:extLst>
                <a:ext uri="{FF2B5EF4-FFF2-40B4-BE49-F238E27FC236}">
                  <a16:creationId xmlns:a16="http://schemas.microsoft.com/office/drawing/2014/main" id="{2A3A2BD7-1872-B04C-BA18-33ABFDB145DA}"/>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a:extLst>
                <a:ext uri="{FF2B5EF4-FFF2-40B4-BE49-F238E27FC236}">
                  <a16:creationId xmlns:a16="http://schemas.microsoft.com/office/drawing/2014/main" id="{B7C1E553-5633-8544-B7D1-A5F53F223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TextBox 1">
            <a:extLst>
              <a:ext uri="{FF2B5EF4-FFF2-40B4-BE49-F238E27FC236}">
                <a16:creationId xmlns:a16="http://schemas.microsoft.com/office/drawing/2014/main" id="{A855C0F2-FAE3-164E-B564-9BF71F4290CF}"/>
              </a:ext>
            </a:extLst>
          </p:cNvPr>
          <p:cNvSpPr txBox="1">
            <a:spLocks noChangeArrowheads="1"/>
          </p:cNvSpPr>
          <p:nvPr/>
        </p:nvSpPr>
        <p:spPr bwMode="auto">
          <a:xfrm>
            <a:off x="1320800" y="2209801"/>
            <a:ext cx="9448800" cy="291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7200" dirty="0">
                <a:solidFill>
                  <a:srgbClr val="782F40"/>
                </a:solidFill>
                <a:latin typeface="Times New Roman" panose="02020603050405020304" pitchFamily="18" charset="0"/>
                <a:cs typeface="Times New Roman" panose="02020603050405020304" pitchFamily="18" charset="0"/>
              </a:rPr>
              <a:t>COE Preview</a:t>
            </a:r>
          </a:p>
          <a:p>
            <a:pPr algn="ctr">
              <a:spcBef>
                <a:spcPct val="0"/>
              </a:spcBef>
              <a:buFontTx/>
              <a:buNone/>
            </a:pPr>
            <a:endParaRPr lang="en-US" altLang="en-US" sz="3733" i="1" dirty="0">
              <a:latin typeface="Times New Roman" panose="02020603050405020304" pitchFamily="18" charset="0"/>
              <a:cs typeface="Times New Roman" panose="02020603050405020304" pitchFamily="18" charset="0"/>
            </a:endParaRPr>
          </a:p>
          <a:p>
            <a:pPr algn="ctr">
              <a:spcBef>
                <a:spcPct val="0"/>
              </a:spcBef>
              <a:buNone/>
            </a:pPr>
            <a:r>
              <a:rPr lang="en-US" altLang="en-US" sz="3700" i="1" dirty="0">
                <a:latin typeface="Times New Roman"/>
                <a:ea typeface="MS PGothic"/>
                <a:cs typeface="Times New Roman"/>
              </a:rPr>
              <a:t>Department of Educational Psychology &amp; Learning Systems Information Session</a:t>
            </a:r>
          </a:p>
        </p:txBody>
      </p:sp>
      <p:sp>
        <p:nvSpPr>
          <p:cNvPr id="12292" name="Rectangle 1">
            <a:extLst>
              <a:ext uri="{FF2B5EF4-FFF2-40B4-BE49-F238E27FC236}">
                <a16:creationId xmlns:a16="http://schemas.microsoft.com/office/drawing/2014/main" id="{7C8AFBA6-F989-3644-9CF9-327125DBFCF7}"/>
              </a:ext>
            </a:extLst>
          </p:cNvPr>
          <p:cNvSpPr>
            <a:spLocks noChangeArrowheads="1"/>
          </p:cNvSpPr>
          <p:nvPr/>
        </p:nvSpPr>
        <p:spPr bwMode="auto">
          <a:xfrm>
            <a:off x="5278309" y="6271684"/>
            <a:ext cx="1635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latin typeface="Times New Roman" panose="02020603050405020304" pitchFamily="18" charset="0"/>
                <a:cs typeface="Times New Roman" panose="02020603050405020304" pitchFamily="18" charset="0"/>
              </a:rPr>
              <a:t>education.fsu.edu</a:t>
            </a:r>
            <a:endParaRPr lang="en-US" altLang="en-US" sz="1600" i="1">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6">
            <a:extLst>
              <a:ext uri="{FF2B5EF4-FFF2-40B4-BE49-F238E27FC236}">
                <a16:creationId xmlns:a16="http://schemas.microsoft.com/office/drawing/2014/main" id="{24B339FF-5D5D-8248-95A0-B622783936F4}"/>
              </a:ext>
            </a:extLst>
          </p:cNvPr>
          <p:cNvGrpSpPr>
            <a:grpSpLocks/>
          </p:cNvGrpSpPr>
          <p:nvPr/>
        </p:nvGrpSpPr>
        <p:grpSpPr bwMode="auto">
          <a:xfrm>
            <a:off x="203200" y="203200"/>
            <a:ext cx="5149851" cy="1143000"/>
            <a:chOff x="152400" y="152400"/>
            <a:chExt cx="3862587" cy="857399"/>
          </a:xfrm>
        </p:grpSpPr>
        <p:pic>
          <p:nvPicPr>
            <p:cNvPr id="28677" name="Picture 7" descr="College-Education-H.eps">
              <a:extLst>
                <a:ext uri="{FF2B5EF4-FFF2-40B4-BE49-F238E27FC236}">
                  <a16:creationId xmlns:a16="http://schemas.microsoft.com/office/drawing/2014/main" id="{C799CCF0-76BE-F842-A369-35F145326C35}"/>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a:extLst>
                <a:ext uri="{FF2B5EF4-FFF2-40B4-BE49-F238E27FC236}">
                  <a16:creationId xmlns:a16="http://schemas.microsoft.com/office/drawing/2014/main" id="{DE6C34FB-DDD5-BB4C-B50F-A756CED7D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5" name="Content Placeholder 2">
            <a:extLst>
              <a:ext uri="{FF2B5EF4-FFF2-40B4-BE49-F238E27FC236}">
                <a16:creationId xmlns:a16="http://schemas.microsoft.com/office/drawing/2014/main" id="{4A4E4CBE-A987-7544-85CA-EC02883DE421}"/>
              </a:ext>
            </a:extLst>
          </p:cNvPr>
          <p:cNvSpPr>
            <a:spLocks noGrp="1"/>
          </p:cNvSpPr>
          <p:nvPr>
            <p:ph idx="1"/>
          </p:nvPr>
        </p:nvSpPr>
        <p:spPr>
          <a:xfrm>
            <a:off x="203200" y="1701800"/>
            <a:ext cx="11785600" cy="7112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Educational Psychology: Learning &amp; Cognition (PhD)</a:t>
            </a:r>
          </a:p>
          <a:p>
            <a:pPr marL="0" indent="0" algn="ctr">
              <a:buNone/>
            </a:pPr>
            <a:endParaRPr lang="en-US" altLang="en-US" sz="2400" i="1">
              <a:solidFill>
                <a:srgbClr val="000000"/>
              </a:solidFill>
              <a:latin typeface="Times New Roman" panose="02020603050405020304" pitchFamily="18" charset="0"/>
              <a:cs typeface="Times New Roman" panose="02020603050405020304" pitchFamily="18" charset="0"/>
            </a:endParaRPr>
          </a:p>
        </p:txBody>
      </p:sp>
      <p:sp>
        <p:nvSpPr>
          <p:cNvPr id="28676" name="Content Placeholder 2">
            <a:extLst>
              <a:ext uri="{FF2B5EF4-FFF2-40B4-BE49-F238E27FC236}">
                <a16:creationId xmlns:a16="http://schemas.microsoft.com/office/drawing/2014/main" id="{BC796484-02AE-CA49-AFCB-E9766FA29405}"/>
              </a:ext>
            </a:extLst>
          </p:cNvPr>
          <p:cNvSpPr txBox="1">
            <a:spLocks/>
          </p:cNvSpPr>
          <p:nvPr/>
        </p:nvSpPr>
        <p:spPr bwMode="auto">
          <a:xfrm>
            <a:off x="914400" y="2616200"/>
            <a:ext cx="10363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buFont typeface="Arial" panose="020B0604020202020204" pitchFamily="34" charset="0"/>
              <a:buNone/>
            </a:pPr>
            <a:r>
              <a:rPr lang="en-US" altLang="en-US" sz="2133">
                <a:latin typeface="Times New Roman" panose="02020603050405020304" pitchFamily="18" charset="0"/>
                <a:cs typeface="Times New Roman" panose="02020603050405020304" pitchFamily="18" charset="0"/>
              </a:rPr>
              <a:t>Our doctoral program is designed to train research-oriented doctoral students who are conversant with current theory and research, and who are competent in methodological and statistical research skills. Students who complete their doctorates in our program become university faculty or researchers in a variety of settings, including with Pre-K-12 education organizations, government, think tanks, and private industry. </a:t>
            </a:r>
            <a:endParaRPr lang="en-US" altLang="en-US" sz="2133">
              <a:latin typeface="Times New Roman" panose="02020603050405020304" pitchFamily="18" charset="0"/>
              <a:cs typeface="Calibri" panose="020F0502020204030204" pitchFamily="34" charset="0"/>
            </a:endParaRPr>
          </a:p>
          <a:p>
            <a:pPr>
              <a:buFontTx/>
              <a:buNone/>
            </a:pPr>
            <a:endParaRPr lang="en-US" altLang="en-US" sz="2133">
              <a:latin typeface="Times New Roman" panose="02020603050405020304" pitchFamily="18" charset="0"/>
              <a:cs typeface="Times New Roman" panose="02020603050405020304" pitchFamily="18" charset="0"/>
            </a:endParaRPr>
          </a:p>
          <a:p>
            <a:pPr>
              <a:buFontTx/>
              <a:buNone/>
            </a:pPr>
            <a:r>
              <a:rPr lang="en-US" altLang="en-US" sz="2133">
                <a:latin typeface="Times New Roman" panose="02020603050405020304" pitchFamily="18" charset="0"/>
                <a:cs typeface="Times New Roman" panose="02020603050405020304" pitchFamily="18" charset="0"/>
              </a:rPr>
              <a:t>The PhD program consists of 42 course credit hours and 24 dissertation hours. Students develop their program of study in conjunction with their advisor. It takes approximately 3-4 years for fulltime students to complete the degree. </a:t>
            </a:r>
            <a:endParaRPr lang="en-US" altLang="en-US" sz="2133">
              <a:solidFill>
                <a:srgbClr val="201F1E"/>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6">
            <a:extLst>
              <a:ext uri="{FF2B5EF4-FFF2-40B4-BE49-F238E27FC236}">
                <a16:creationId xmlns:a16="http://schemas.microsoft.com/office/drawing/2014/main" id="{E3228577-BFC4-FE40-9F9F-6C2291C87808}"/>
              </a:ext>
            </a:extLst>
          </p:cNvPr>
          <p:cNvGrpSpPr>
            <a:grpSpLocks/>
          </p:cNvGrpSpPr>
          <p:nvPr/>
        </p:nvGrpSpPr>
        <p:grpSpPr bwMode="auto">
          <a:xfrm>
            <a:off x="203200" y="203200"/>
            <a:ext cx="5149851" cy="1143000"/>
            <a:chOff x="152400" y="152400"/>
            <a:chExt cx="3862587" cy="857399"/>
          </a:xfrm>
        </p:grpSpPr>
        <p:pic>
          <p:nvPicPr>
            <p:cNvPr id="30725" name="Picture 7" descr="College-Education-H.eps">
              <a:extLst>
                <a:ext uri="{FF2B5EF4-FFF2-40B4-BE49-F238E27FC236}">
                  <a16:creationId xmlns:a16="http://schemas.microsoft.com/office/drawing/2014/main" id="{179E5749-F3B1-6644-942B-92847E718711}"/>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a:extLst>
                <a:ext uri="{FF2B5EF4-FFF2-40B4-BE49-F238E27FC236}">
                  <a16:creationId xmlns:a16="http://schemas.microsoft.com/office/drawing/2014/main" id="{A4738FC9-17CC-354E-863D-CD0C1B970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3" name="Content Placeholder 2">
            <a:extLst>
              <a:ext uri="{FF2B5EF4-FFF2-40B4-BE49-F238E27FC236}">
                <a16:creationId xmlns:a16="http://schemas.microsoft.com/office/drawing/2014/main" id="{EEC36BE0-6BB3-DD4C-98BA-0B19531AE63C}"/>
              </a:ext>
            </a:extLst>
          </p:cNvPr>
          <p:cNvSpPr>
            <a:spLocks noGrp="1"/>
          </p:cNvSpPr>
          <p:nvPr>
            <p:ph idx="1"/>
          </p:nvPr>
        </p:nvSpPr>
        <p:spPr>
          <a:xfrm>
            <a:off x="203200" y="1701800"/>
            <a:ext cx="11785600" cy="7112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Educational Psychology: Learning &amp; Cognition</a:t>
            </a:r>
            <a:endParaRPr lang="en-US" altLang="en-US" sz="2400" i="1">
              <a:solidFill>
                <a:srgbClr val="000000"/>
              </a:solidFill>
              <a:latin typeface="Times New Roman" panose="02020603050405020304" pitchFamily="18" charset="0"/>
              <a:cs typeface="Times New Roman" panose="02020603050405020304" pitchFamily="18" charset="0"/>
            </a:endParaRPr>
          </a:p>
        </p:txBody>
      </p:sp>
      <p:sp>
        <p:nvSpPr>
          <p:cNvPr id="30724" name="Content Placeholder 2">
            <a:extLst>
              <a:ext uri="{FF2B5EF4-FFF2-40B4-BE49-F238E27FC236}">
                <a16:creationId xmlns:a16="http://schemas.microsoft.com/office/drawing/2014/main" id="{E48776E9-6B9C-BD43-994A-BE6D1C451FED}"/>
              </a:ext>
            </a:extLst>
          </p:cNvPr>
          <p:cNvSpPr txBox="1">
            <a:spLocks/>
          </p:cNvSpPr>
          <p:nvPr/>
        </p:nvSpPr>
        <p:spPr bwMode="auto">
          <a:xfrm>
            <a:off x="508000" y="2616200"/>
            <a:ext cx="1117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Application to the MS requires a bachelor’s degree with at least a 3.0 GPA</a:t>
            </a:r>
          </a:p>
          <a:p>
            <a:pPr>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Application to the PhD requires a master’s degree with at least a 3.3 GPA</a:t>
            </a:r>
          </a:p>
          <a:p>
            <a:pPr>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GRE only required for PhD. </a:t>
            </a:r>
            <a:r>
              <a:rPr lang="en-US" altLang="en-US" sz="2133" dirty="0">
                <a:solidFill>
                  <a:srgbClr val="2C2A29"/>
                </a:solidFill>
                <a:latin typeface="Times New Roman" panose="02020603050405020304" pitchFamily="18" charset="0"/>
                <a:cs typeface="Times New Roman" panose="02020603050405020304" pitchFamily="18" charset="0"/>
              </a:rPr>
              <a:t>Target Scores:</a:t>
            </a:r>
            <a:endParaRPr lang="en-US" altLang="en-US" sz="2133" dirty="0">
              <a:solidFill>
                <a:srgbClr val="000000"/>
              </a:solidFill>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r>
              <a:rPr lang="en-US" altLang="en-US" sz="2133" dirty="0">
                <a:solidFill>
                  <a:srgbClr val="2C2A29"/>
                </a:solidFill>
                <a:latin typeface="Times New Roman" panose="02020603050405020304" pitchFamily="18" charset="0"/>
                <a:cs typeface="Times New Roman" panose="02020603050405020304" pitchFamily="18" charset="0"/>
              </a:rPr>
              <a:t>Verbal – 50th </a:t>
            </a:r>
          </a:p>
          <a:p>
            <a:pPr lvl="1">
              <a:spcBef>
                <a:spcPct val="0"/>
              </a:spcBef>
              <a:buFont typeface="Symbol" pitchFamily="2" charset="2"/>
              <a:buChar char=""/>
            </a:pPr>
            <a:r>
              <a:rPr lang="en-US" altLang="en-US" sz="2133" dirty="0">
                <a:solidFill>
                  <a:srgbClr val="2C2A29"/>
                </a:solidFill>
                <a:latin typeface="Times New Roman" panose="02020603050405020304" pitchFamily="18" charset="0"/>
                <a:cs typeface="Times New Roman" panose="02020603050405020304" pitchFamily="18" charset="0"/>
              </a:rPr>
              <a:t>Quantitative – 20th percentile </a:t>
            </a:r>
          </a:p>
          <a:p>
            <a:pPr lvl="1">
              <a:spcBef>
                <a:spcPct val="0"/>
              </a:spcBef>
              <a:buFont typeface="Symbol" pitchFamily="2" charset="2"/>
              <a:buChar char=""/>
            </a:pPr>
            <a:r>
              <a:rPr lang="en-US" altLang="en-US" sz="2133" dirty="0">
                <a:solidFill>
                  <a:srgbClr val="2C2A29"/>
                </a:solidFill>
                <a:latin typeface="Times New Roman" panose="02020603050405020304" pitchFamily="18" charset="0"/>
                <a:cs typeface="Times New Roman" panose="02020603050405020304" pitchFamily="18" charset="0"/>
              </a:rPr>
              <a:t>Analytical/writing – 3.5</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After 2021 the GRE may be waived for MS applicants who have related experience</a:t>
            </a:r>
          </a:p>
          <a:p>
            <a:pPr>
              <a:spcBef>
                <a:spcPct val="0"/>
              </a:spcBef>
              <a:buFont typeface="Symbol" pitchFamily="2" charset="2"/>
              <a:buChar char=""/>
            </a:pPr>
            <a:endParaRPr lang="en-US" altLang="en-US" sz="2133" dirty="0">
              <a:solidFill>
                <a:srgbClr val="2C2A29"/>
              </a:solidFill>
              <a:latin typeface="Times New Roman" panose="02020603050405020304" pitchFamily="18" charset="0"/>
              <a:cs typeface="Times New Roman" panose="02020603050405020304" pitchFamily="18" charset="0"/>
            </a:endParaRPr>
          </a:p>
          <a:p>
            <a:pPr>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Thesis-MS and PhD students are eligible for assistantships</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Each summer, faculty determine the available positions and fit of students who intend to enroll </a:t>
            </a:r>
            <a:endParaRPr lang="en-US" altLang="en-US" sz="2133" dirty="0">
              <a:solidFill>
                <a:srgbClr val="201F1E"/>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1CF5B1-6132-E442-AE00-0633D3622BE9}"/>
              </a:ext>
            </a:extLst>
          </p:cNvPr>
          <p:cNvSpPr/>
          <p:nvPr/>
        </p:nvSpPr>
        <p:spPr>
          <a:xfrm>
            <a:off x="12700" y="0"/>
            <a:ext cx="3022600" cy="6858000"/>
          </a:xfrm>
          <a:prstGeom prst="rect">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fontAlgn="base" hangingPunct="0">
              <a:spcBef>
                <a:spcPct val="0"/>
              </a:spcBef>
              <a:spcAft>
                <a:spcPct val="0"/>
              </a:spcAft>
              <a:defRPr/>
            </a:pPr>
            <a:endParaRPr lang="en-US" sz="2400">
              <a:solidFill>
                <a:prstClr val="white"/>
              </a:solidFill>
              <a:latin typeface="Calibri"/>
            </a:endParaRPr>
          </a:p>
        </p:txBody>
      </p:sp>
      <p:pic>
        <p:nvPicPr>
          <p:cNvPr id="80898" name="Picture 4" descr="A group of people posing for the camera&#10;&#10;Description automatically generated">
            <a:extLst>
              <a:ext uri="{FF2B5EF4-FFF2-40B4-BE49-F238E27FC236}">
                <a16:creationId xmlns:a16="http://schemas.microsoft.com/office/drawing/2014/main" id="{6623BC55-8054-FF41-BC15-4AC19E6B6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411"/>
          <a:stretch>
            <a:fillRect/>
          </a:stretch>
        </p:blipFill>
        <p:spPr bwMode="auto">
          <a:xfrm>
            <a:off x="3048000" y="0"/>
            <a:ext cx="9144000" cy="515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descr="titlepic03.png">
            <a:extLst>
              <a:ext uri="{FF2B5EF4-FFF2-40B4-BE49-F238E27FC236}">
                <a16:creationId xmlns:a16="http://schemas.microsoft.com/office/drawing/2014/main" id="{D1B5EAD5-AD74-6342-AFEB-3DBABD1A7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0426"/>
          <a:stretch>
            <a:fillRect/>
          </a:stretch>
        </p:blipFill>
        <p:spPr bwMode="auto">
          <a:xfrm>
            <a:off x="3035300" y="3907368"/>
            <a:ext cx="9144000" cy="295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9">
            <a:extLst>
              <a:ext uri="{FF2B5EF4-FFF2-40B4-BE49-F238E27FC236}">
                <a16:creationId xmlns:a16="http://schemas.microsoft.com/office/drawing/2014/main" id="{7D8C5E97-20A6-2749-ACC6-D7120207D9EE}"/>
              </a:ext>
            </a:extLst>
          </p:cNvPr>
          <p:cNvSpPr>
            <a:spLocks noChangeArrowheads="1"/>
          </p:cNvSpPr>
          <p:nvPr/>
        </p:nvSpPr>
        <p:spPr bwMode="auto">
          <a:xfrm>
            <a:off x="3035300" y="5399617"/>
            <a:ext cx="9144000" cy="133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377" eaLnBrk="0" fontAlgn="base" hangingPunct="0">
              <a:spcBef>
                <a:spcPct val="0"/>
              </a:spcBef>
              <a:spcAft>
                <a:spcPct val="0"/>
              </a:spcAft>
            </a:pPr>
            <a:r>
              <a:rPr lang="en-US" altLang="en-US" sz="3733" b="1">
                <a:solidFill>
                  <a:srgbClr val="782F40"/>
                </a:solidFill>
                <a:latin typeface="Adobe Garamond Pro Bold"/>
                <a:ea typeface="Adobe Garamond Pro Bold"/>
                <a:cs typeface="Adobe Garamond Pro Bold"/>
              </a:rPr>
              <a:t>Instructional Systems &amp; </a:t>
            </a:r>
            <a:br>
              <a:rPr lang="en-US" altLang="en-US" sz="3733" b="1">
                <a:solidFill>
                  <a:srgbClr val="782F40"/>
                </a:solidFill>
                <a:latin typeface="Adobe Garamond Pro Bold"/>
                <a:ea typeface="Adobe Garamond Pro Bold"/>
                <a:cs typeface="Adobe Garamond Pro Bold"/>
              </a:rPr>
            </a:br>
            <a:r>
              <a:rPr lang="en-US" altLang="en-US" sz="3733" b="1">
                <a:solidFill>
                  <a:srgbClr val="782F40"/>
                </a:solidFill>
                <a:latin typeface="Adobe Garamond Pro Bold"/>
                <a:ea typeface="Adobe Garamond Pro Bold"/>
                <a:cs typeface="Adobe Garamond Pro Bold"/>
              </a:rPr>
              <a:t>Learning Technologies</a:t>
            </a:r>
          </a:p>
        </p:txBody>
      </p:sp>
      <p:sp>
        <p:nvSpPr>
          <p:cNvPr id="2" name="TextBox 1">
            <a:extLst>
              <a:ext uri="{FF2B5EF4-FFF2-40B4-BE49-F238E27FC236}">
                <a16:creationId xmlns:a16="http://schemas.microsoft.com/office/drawing/2014/main" id="{84AEF862-BF97-D545-97BB-8A0385D85ED5}"/>
              </a:ext>
            </a:extLst>
          </p:cNvPr>
          <p:cNvSpPr txBox="1"/>
          <p:nvPr/>
        </p:nvSpPr>
        <p:spPr>
          <a:xfrm>
            <a:off x="190500" y="177800"/>
            <a:ext cx="2844800" cy="5551456"/>
          </a:xfrm>
          <a:prstGeom prst="rect">
            <a:avLst/>
          </a:prstGeom>
          <a:noFill/>
        </p:spPr>
        <p:txBody>
          <a:bodyPr>
            <a:spAutoFit/>
          </a:bodyPr>
          <a:lstStyle/>
          <a:p>
            <a:pPr defTabSz="1219170" eaLnBrk="0" fontAlgn="base" hangingPunct="0">
              <a:spcBef>
                <a:spcPct val="0"/>
              </a:spcBef>
              <a:spcAft>
                <a:spcPct val="0"/>
              </a:spcAft>
              <a:defRPr/>
            </a:pPr>
            <a:r>
              <a:rPr lang="en-US" sz="1867" b="1" dirty="0">
                <a:solidFill>
                  <a:prstClr val="black"/>
                </a:solidFill>
                <a:latin typeface="Arial" panose="020B0604020202020204" pitchFamily="34" charset="0"/>
                <a:ea typeface="MS PGothic" panose="020B0600070205080204" pitchFamily="34" charset="-128"/>
              </a:rPr>
              <a:t>MS</a:t>
            </a:r>
            <a:r>
              <a:rPr lang="en-US" sz="1867" dirty="0">
                <a:solidFill>
                  <a:prstClr val="black"/>
                </a:solidFill>
                <a:latin typeface="Arial" panose="020B0604020202020204" pitchFamily="34" charset="0"/>
                <a:ea typeface="MS PGothic" panose="020B0600070205080204" pitchFamily="34" charset="-128"/>
              </a:rPr>
              <a:t> in Instructional Systems &amp; Learning Technologies</a:t>
            </a:r>
          </a:p>
          <a:p>
            <a:pPr defTabSz="1219170" eaLnBrk="0" fontAlgn="base" hangingPunct="0">
              <a:spcBef>
                <a:spcPct val="0"/>
              </a:spcBef>
              <a:spcAft>
                <a:spcPct val="0"/>
              </a:spcAft>
              <a:defRPr/>
            </a:pPr>
            <a:endParaRPr lang="en-US" sz="1867" dirty="0">
              <a:solidFill>
                <a:prstClr val="black"/>
              </a:solidFill>
              <a:latin typeface="Arial" panose="020B0604020202020204" pitchFamily="34" charset="0"/>
              <a:ea typeface="MS PGothic" panose="020B0600070205080204" pitchFamily="34" charset="-128"/>
            </a:endParaRPr>
          </a:p>
          <a:p>
            <a:pPr defTabSz="1219170" eaLnBrk="0" fontAlgn="base" hangingPunct="0">
              <a:spcBef>
                <a:spcPct val="0"/>
              </a:spcBef>
              <a:spcAft>
                <a:spcPct val="0"/>
              </a:spcAft>
              <a:defRPr/>
            </a:pPr>
            <a:r>
              <a:rPr lang="en-US" sz="1867" b="1" dirty="0">
                <a:solidFill>
                  <a:prstClr val="black"/>
                </a:solidFill>
                <a:latin typeface="Arial" panose="020B0604020202020204" pitchFamily="34" charset="0"/>
                <a:ea typeface="MS PGothic" panose="020B0600070205080204" pitchFamily="34" charset="-128"/>
              </a:rPr>
              <a:t>EdD</a:t>
            </a:r>
            <a:r>
              <a:rPr lang="en-US" sz="1867" dirty="0">
                <a:solidFill>
                  <a:prstClr val="black"/>
                </a:solidFill>
                <a:latin typeface="Arial" panose="020B0604020202020204" pitchFamily="34" charset="0"/>
                <a:ea typeface="MS PGothic" panose="020B0600070205080204" pitchFamily="34" charset="-128"/>
              </a:rPr>
              <a:t> in Learning Design &amp; Performance Technologies</a:t>
            </a:r>
          </a:p>
          <a:p>
            <a:pPr defTabSz="1219170" eaLnBrk="0" fontAlgn="base" hangingPunct="0">
              <a:spcBef>
                <a:spcPct val="0"/>
              </a:spcBef>
              <a:spcAft>
                <a:spcPct val="0"/>
              </a:spcAft>
              <a:defRPr/>
            </a:pPr>
            <a:endParaRPr lang="en-US" sz="1867" dirty="0">
              <a:solidFill>
                <a:prstClr val="black"/>
              </a:solidFill>
              <a:latin typeface="Arial" panose="020B0604020202020204" pitchFamily="34" charset="0"/>
              <a:ea typeface="MS PGothic" panose="020B0600070205080204" pitchFamily="34" charset="-128"/>
            </a:endParaRPr>
          </a:p>
          <a:p>
            <a:pPr defTabSz="1219170" eaLnBrk="0" fontAlgn="base" hangingPunct="0">
              <a:spcBef>
                <a:spcPct val="0"/>
              </a:spcBef>
              <a:spcAft>
                <a:spcPct val="0"/>
              </a:spcAft>
              <a:defRPr/>
            </a:pPr>
            <a:r>
              <a:rPr lang="en-US" sz="1867" b="1" dirty="0">
                <a:solidFill>
                  <a:prstClr val="black"/>
                </a:solidFill>
                <a:latin typeface="Arial" panose="020B0604020202020204" pitchFamily="34" charset="0"/>
                <a:ea typeface="MS PGothic" panose="020B0600070205080204" pitchFamily="34" charset="-128"/>
              </a:rPr>
              <a:t>PhD</a:t>
            </a:r>
            <a:r>
              <a:rPr lang="en-US" sz="1867" dirty="0">
                <a:solidFill>
                  <a:prstClr val="black"/>
                </a:solidFill>
                <a:latin typeface="Arial" panose="020B0604020202020204" pitchFamily="34" charset="0"/>
                <a:ea typeface="MS PGothic" panose="020B0600070205080204" pitchFamily="34" charset="-128"/>
              </a:rPr>
              <a:t> in Instructional Systems &amp; Learning Technologies</a:t>
            </a:r>
          </a:p>
          <a:p>
            <a:pPr defTabSz="1219170" eaLnBrk="0" fontAlgn="base" hangingPunct="0">
              <a:spcBef>
                <a:spcPct val="0"/>
              </a:spcBef>
              <a:spcAft>
                <a:spcPct val="0"/>
              </a:spcAft>
              <a:defRPr/>
            </a:pPr>
            <a:endParaRPr lang="en-US" sz="1867" dirty="0">
              <a:solidFill>
                <a:prstClr val="black"/>
              </a:solidFill>
              <a:latin typeface="Arial" panose="020B0604020202020204" pitchFamily="34" charset="0"/>
              <a:ea typeface="MS PGothic" panose="020B0600070205080204" pitchFamily="34" charset="-128"/>
            </a:endParaRPr>
          </a:p>
          <a:p>
            <a:pPr defTabSz="1219170" eaLnBrk="0" fontAlgn="base" hangingPunct="0">
              <a:spcBef>
                <a:spcPct val="0"/>
              </a:spcBef>
              <a:spcAft>
                <a:spcPct val="0"/>
              </a:spcAft>
              <a:defRPr/>
            </a:pPr>
            <a:r>
              <a:rPr lang="en-US" sz="1867" b="1" dirty="0">
                <a:solidFill>
                  <a:prstClr val="black"/>
                </a:solidFill>
                <a:latin typeface="Arial" panose="020B0604020202020204" pitchFamily="34" charset="0"/>
                <a:ea typeface="MS PGothic" panose="020B0600070205080204" pitchFamily="34" charset="-128"/>
              </a:rPr>
              <a:t>Graduate Certificates</a:t>
            </a:r>
            <a:endParaRPr lang="en-US" sz="1867" dirty="0">
              <a:solidFill>
                <a:prstClr val="black"/>
              </a:solidFill>
              <a:latin typeface="Arial" panose="020B0604020202020204" pitchFamily="34" charset="0"/>
              <a:ea typeface="MS PGothic" panose="020B0600070205080204" pitchFamily="34" charset="-128"/>
            </a:endParaRPr>
          </a:p>
          <a:p>
            <a:pPr marL="380990" indent="-380990" defTabSz="1219170" eaLnBrk="0" fontAlgn="base" hangingPunct="0">
              <a:spcBef>
                <a:spcPct val="0"/>
              </a:spcBef>
              <a:spcAft>
                <a:spcPct val="0"/>
              </a:spcAft>
              <a:buFont typeface="Arial" panose="020B0604020202020204" pitchFamily="34" charset="0"/>
              <a:buChar char="•"/>
              <a:defRPr/>
            </a:pPr>
            <a:r>
              <a:rPr lang="en-US" sz="1867" dirty="0">
                <a:solidFill>
                  <a:prstClr val="black"/>
                </a:solidFill>
                <a:latin typeface="Arial" panose="020B0604020202020204" pitchFamily="34" charset="0"/>
                <a:ea typeface="MS PGothic" panose="020B0600070205080204" pitchFamily="34" charset="-128"/>
              </a:rPr>
              <a:t>Human Performance Technology</a:t>
            </a:r>
          </a:p>
          <a:p>
            <a:pPr marL="380990" indent="-380990" defTabSz="1219170" eaLnBrk="0" fontAlgn="base" hangingPunct="0">
              <a:spcBef>
                <a:spcPct val="0"/>
              </a:spcBef>
              <a:spcAft>
                <a:spcPct val="0"/>
              </a:spcAft>
              <a:buFont typeface="Arial" panose="020B0604020202020204" pitchFamily="34" charset="0"/>
              <a:buChar char="•"/>
              <a:defRPr/>
            </a:pPr>
            <a:r>
              <a:rPr lang="en-US" sz="1867" dirty="0">
                <a:solidFill>
                  <a:prstClr val="black"/>
                </a:solidFill>
                <a:latin typeface="Arial" panose="020B0604020202020204" pitchFamily="34" charset="0"/>
                <a:ea typeface="MS PGothic" panose="020B0600070205080204" pitchFamily="34" charset="-128"/>
              </a:rPr>
              <a:t>Instructional Design &amp; Technology</a:t>
            </a:r>
          </a:p>
          <a:p>
            <a:pPr marL="380990" indent="-380990" defTabSz="1219170" eaLnBrk="0" fontAlgn="base" hangingPunct="0">
              <a:spcBef>
                <a:spcPct val="0"/>
              </a:spcBef>
              <a:spcAft>
                <a:spcPct val="0"/>
              </a:spcAft>
              <a:buFont typeface="Arial" panose="020B0604020202020204" pitchFamily="34" charset="0"/>
              <a:buChar char="•"/>
              <a:defRPr/>
            </a:pPr>
            <a:r>
              <a:rPr lang="en-US" sz="1867" dirty="0">
                <a:solidFill>
                  <a:prstClr val="black"/>
                </a:solidFill>
                <a:latin typeface="Arial" panose="020B0604020202020204" pitchFamily="34" charset="0"/>
                <a:ea typeface="MS PGothic" panose="020B0600070205080204" pitchFamily="34" charset="-128"/>
              </a:rPr>
              <a:t>Online Teaching &amp; Learning</a:t>
            </a:r>
          </a:p>
        </p:txBody>
      </p:sp>
    </p:spTree>
    <p:extLst>
      <p:ext uri="{BB962C8B-B14F-4D97-AF65-F5344CB8AC3E}">
        <p14:creationId xmlns:p14="http://schemas.microsoft.com/office/powerpoint/2010/main" val="22528557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6">
            <a:extLst>
              <a:ext uri="{FF2B5EF4-FFF2-40B4-BE49-F238E27FC236}">
                <a16:creationId xmlns:a16="http://schemas.microsoft.com/office/drawing/2014/main" id="{7BA623F3-D96A-BF4D-8DD7-9A7C81851F0A}"/>
              </a:ext>
            </a:extLst>
          </p:cNvPr>
          <p:cNvGrpSpPr>
            <a:grpSpLocks/>
          </p:cNvGrpSpPr>
          <p:nvPr/>
        </p:nvGrpSpPr>
        <p:grpSpPr bwMode="auto">
          <a:xfrm>
            <a:off x="203200" y="203200"/>
            <a:ext cx="5149851" cy="1143000"/>
            <a:chOff x="152400" y="152400"/>
            <a:chExt cx="3862587" cy="857399"/>
          </a:xfrm>
        </p:grpSpPr>
        <p:pic>
          <p:nvPicPr>
            <p:cNvPr id="36924" name="Picture 7" descr="College-Education-H.eps">
              <a:extLst>
                <a:ext uri="{FF2B5EF4-FFF2-40B4-BE49-F238E27FC236}">
                  <a16:creationId xmlns:a16="http://schemas.microsoft.com/office/drawing/2014/main" id="{02E428F2-55C1-1C45-8EBD-FAF79D9ADE56}"/>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25" name="Picture 8">
              <a:extLst>
                <a:ext uri="{FF2B5EF4-FFF2-40B4-BE49-F238E27FC236}">
                  <a16:creationId xmlns:a16="http://schemas.microsoft.com/office/drawing/2014/main" id="{460F5C72-D316-B74E-948F-854B5826C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6" name="Content Placeholder 2">
            <a:extLst>
              <a:ext uri="{FF2B5EF4-FFF2-40B4-BE49-F238E27FC236}">
                <a16:creationId xmlns:a16="http://schemas.microsoft.com/office/drawing/2014/main" id="{1D94EC41-D10E-0F4D-8930-1D62592EB178}"/>
              </a:ext>
            </a:extLst>
          </p:cNvPr>
          <p:cNvSpPr>
            <a:spLocks noGrp="1"/>
          </p:cNvSpPr>
          <p:nvPr>
            <p:ph idx="1"/>
          </p:nvPr>
        </p:nvSpPr>
        <p:spPr>
          <a:xfrm>
            <a:off x="5369984" y="419100"/>
            <a:ext cx="6908800" cy="711200"/>
          </a:xfrm>
        </p:spPr>
        <p:txBody>
          <a:bodyPr/>
          <a:lstStyle/>
          <a:p>
            <a:pPr marL="0" indent="0" algn="ctr">
              <a:buNone/>
            </a:pPr>
            <a:r>
              <a:rPr lang="en-US" altLang="en-US" sz="3733">
                <a:solidFill>
                  <a:srgbClr val="000000"/>
                </a:solidFill>
                <a:latin typeface="Times New Roman" panose="02020603050405020304" pitchFamily="18" charset="0"/>
                <a:cs typeface="Times New Roman" panose="02020603050405020304" pitchFamily="18" charset="0"/>
              </a:rPr>
              <a:t>ISLT Admissions Requirements</a:t>
            </a:r>
            <a:endParaRPr lang="en-US" altLang="en-US" sz="2667">
              <a:solidFill>
                <a:srgbClr val="000000"/>
              </a:solidFill>
              <a:latin typeface="Times New Roman" panose="02020603050405020304" pitchFamily="18" charset="0"/>
              <a:cs typeface="Times New Roman" panose="02020603050405020304" pitchFamily="18" charset="0"/>
            </a:endParaRPr>
          </a:p>
        </p:txBody>
      </p:sp>
      <p:graphicFrame>
        <p:nvGraphicFramePr>
          <p:cNvPr id="7" name="Table 5">
            <a:extLst>
              <a:ext uri="{FF2B5EF4-FFF2-40B4-BE49-F238E27FC236}">
                <a16:creationId xmlns:a16="http://schemas.microsoft.com/office/drawing/2014/main" id="{B0E6A7CD-E437-A44F-8217-7724F1A04550}"/>
              </a:ext>
            </a:extLst>
          </p:cNvPr>
          <p:cNvGraphicFramePr>
            <a:graphicFrameLocks noGrp="1"/>
          </p:cNvGraphicFramePr>
          <p:nvPr/>
        </p:nvGraphicFramePr>
        <p:xfrm>
          <a:off x="254000" y="1572684"/>
          <a:ext cx="11684000" cy="4792957"/>
        </p:xfrm>
        <a:graphic>
          <a:graphicData uri="http://schemas.openxmlformats.org/drawingml/2006/table">
            <a:tbl>
              <a:tblPr/>
              <a:tblGrid>
                <a:gridCol w="2336800">
                  <a:extLst>
                    <a:ext uri="{9D8B030D-6E8A-4147-A177-3AD203B41FA5}">
                      <a16:colId xmlns:a16="http://schemas.microsoft.com/office/drawing/2014/main" val="1652167205"/>
                    </a:ext>
                  </a:extLst>
                </a:gridCol>
                <a:gridCol w="1371600">
                  <a:extLst>
                    <a:ext uri="{9D8B030D-6E8A-4147-A177-3AD203B41FA5}">
                      <a16:colId xmlns:a16="http://schemas.microsoft.com/office/drawing/2014/main" val="3503552852"/>
                    </a:ext>
                  </a:extLst>
                </a:gridCol>
                <a:gridCol w="2438400">
                  <a:extLst>
                    <a:ext uri="{9D8B030D-6E8A-4147-A177-3AD203B41FA5}">
                      <a16:colId xmlns:a16="http://schemas.microsoft.com/office/drawing/2014/main" val="3053795884"/>
                    </a:ext>
                  </a:extLst>
                </a:gridCol>
                <a:gridCol w="2641600">
                  <a:extLst>
                    <a:ext uri="{9D8B030D-6E8A-4147-A177-3AD203B41FA5}">
                      <a16:colId xmlns:a16="http://schemas.microsoft.com/office/drawing/2014/main" val="1735105184"/>
                    </a:ext>
                  </a:extLst>
                </a:gridCol>
                <a:gridCol w="2895600">
                  <a:extLst>
                    <a:ext uri="{9D8B030D-6E8A-4147-A177-3AD203B41FA5}">
                      <a16:colId xmlns:a16="http://schemas.microsoft.com/office/drawing/2014/main" val="590155410"/>
                    </a:ext>
                  </a:extLst>
                </a:gridCol>
              </a:tblGrid>
              <a:tr h="40878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REQUIREMENT</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Certificate</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MS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EdD</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PhD</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209721124"/>
                  </a:ext>
                </a:extLst>
              </a:tr>
              <a:tr h="71358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Bachelor’s Degree</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6858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3.0 GPA in last 2 years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6858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3.2 GPA in last 2 years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6858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3.2 GPA in last 2 years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823560853"/>
                  </a:ext>
                </a:extLst>
              </a:tr>
              <a:tr h="55668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Master’s Degree</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Required</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Preferred</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640373339"/>
                  </a:ext>
                </a:extLst>
              </a:tr>
              <a:tr h="103505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GRE*</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[currently waived]</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50</a:t>
                      </a:r>
                      <a:r>
                        <a:rPr kumimoji="0" lang="en-US" altLang="en-US" sz="1900" b="0" i="0" u="none" strike="noStrike" cap="none" normalizeH="0" baseline="30000">
                          <a:ln>
                            <a:noFill/>
                          </a:ln>
                          <a:solidFill>
                            <a:srgbClr val="000000"/>
                          </a:solidFill>
                          <a:effectLst/>
                          <a:latin typeface="Calibri" panose="020F0502020204030204" pitchFamily="34" charset="0"/>
                          <a:ea typeface="MS PGothic" panose="020B0600070205080204" pitchFamily="34" charset="-128"/>
                        </a:rPr>
                        <a:t>th</a:t>
                      </a:r>
                      <a:r>
                        <a:rPr kumimoji="0" lang="en-US" altLang="en-US" sz="1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Percentile on Verbal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Analytical Writing 3.5+</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50</a:t>
                      </a:r>
                      <a:r>
                        <a:rPr kumimoji="0" lang="en-US" altLang="en-US" sz="1900" b="0" i="0" u="none" strike="noStrike" cap="none" normalizeH="0" baseline="30000" dirty="0">
                          <a:ln>
                            <a:noFill/>
                          </a:ln>
                          <a:solidFill>
                            <a:srgbClr val="000000"/>
                          </a:solidFill>
                          <a:effectLst/>
                          <a:latin typeface="Calibri" panose="020F0502020204030204" pitchFamily="34" charset="0"/>
                          <a:ea typeface="MS PGothic" panose="020B0600070205080204" pitchFamily="34" charset="-128"/>
                        </a:rPr>
                        <a:t>th</a:t>
                      </a:r>
                      <a:r>
                        <a:rPr kumimoji="0" lang="en-US" altLang="en-US" sz="19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Percentile on Verbal  and Quantitative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Analytical Writing 4+</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2585366446"/>
                  </a:ext>
                </a:extLst>
              </a:tr>
              <a:tr h="55668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Personal Statement</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3192658689"/>
                  </a:ext>
                </a:extLst>
              </a:tr>
              <a:tr h="55668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Recommendations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2943836494"/>
                  </a:ext>
                </a:extLst>
              </a:tr>
              <a:tr h="40878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Resume / CV</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X</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24900617"/>
                  </a:ext>
                </a:extLst>
              </a:tr>
              <a:tr h="55668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CREDIT HOURS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15</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36</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66</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varies</a:t>
                      </a:r>
                    </a:p>
                  </a:txBody>
                  <a:tcPr marL="103991" marR="103991" marT="51995" marB="519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2806220728"/>
                  </a:ext>
                </a:extLst>
              </a:tr>
            </a:tbl>
          </a:graphicData>
        </a:graphic>
      </p:graphicFrame>
      <p:sp>
        <p:nvSpPr>
          <p:cNvPr id="2" name="TextBox 1">
            <a:extLst>
              <a:ext uri="{FF2B5EF4-FFF2-40B4-BE49-F238E27FC236}">
                <a16:creationId xmlns:a16="http://schemas.microsoft.com/office/drawing/2014/main" id="{5B01D2C2-C800-6C46-A7DE-EE3E136880C8}"/>
              </a:ext>
            </a:extLst>
          </p:cNvPr>
          <p:cNvSpPr txBox="1"/>
          <p:nvPr/>
        </p:nvSpPr>
        <p:spPr>
          <a:xfrm>
            <a:off x="7247468" y="6438900"/>
            <a:ext cx="4616713" cy="379656"/>
          </a:xfrm>
          <a:prstGeom prst="rect">
            <a:avLst/>
          </a:prstGeom>
          <a:noFill/>
        </p:spPr>
        <p:txBody>
          <a:bodyPr wrap="none">
            <a:spAutoFit/>
          </a:bodyPr>
          <a:lstStyle/>
          <a:p>
            <a:pPr defTabSz="1219170" eaLnBrk="0" fontAlgn="base" hangingPunct="0">
              <a:spcBef>
                <a:spcPct val="0"/>
              </a:spcBef>
              <a:spcAft>
                <a:spcPct val="0"/>
              </a:spcAft>
              <a:defRPr/>
            </a:pPr>
            <a:r>
              <a:rPr lang="en-US" sz="1867" dirty="0">
                <a:solidFill>
                  <a:prstClr val="black"/>
                </a:solidFill>
                <a:latin typeface="Calibri"/>
                <a:ea typeface="MS PGothic" panose="020B0600070205080204" pitchFamily="34" charset="-128"/>
              </a:rPr>
              <a:t>*our students are more than just a test score!</a:t>
            </a:r>
          </a:p>
        </p:txBody>
      </p:sp>
    </p:spTree>
    <p:extLst>
      <p:ext uri="{BB962C8B-B14F-4D97-AF65-F5344CB8AC3E}">
        <p14:creationId xmlns:p14="http://schemas.microsoft.com/office/powerpoint/2010/main" val="399672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Google Shape;171;p30">
            <a:hlinkClick r:id="rId3"/>
            <a:extLst>
              <a:ext uri="{FF2B5EF4-FFF2-40B4-BE49-F238E27FC236}">
                <a16:creationId xmlns:a16="http://schemas.microsoft.com/office/drawing/2014/main" id="{60144D56-BDF5-C14B-93F2-B68E17CB1891}"/>
              </a:ext>
            </a:extLst>
          </p:cNvPr>
          <p:cNvSpPr>
            <a:spLocks noChangeArrowheads="1"/>
          </p:cNvSpPr>
          <p:nvPr/>
        </p:nvSpPr>
        <p:spPr bwMode="auto">
          <a:xfrm>
            <a:off x="14611351" y="2698752"/>
            <a:ext cx="319616" cy="19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82946" name="Google Shape;177;p30">
            <a:hlinkClick r:id="rId4"/>
            <a:extLst>
              <a:ext uri="{FF2B5EF4-FFF2-40B4-BE49-F238E27FC236}">
                <a16:creationId xmlns:a16="http://schemas.microsoft.com/office/drawing/2014/main" id="{A688120E-A6B0-7946-A711-F2CD39258D05}"/>
              </a:ext>
            </a:extLst>
          </p:cNvPr>
          <p:cNvSpPr>
            <a:spLocks noChangeArrowheads="1"/>
          </p:cNvSpPr>
          <p:nvPr/>
        </p:nvSpPr>
        <p:spPr bwMode="auto">
          <a:xfrm flipH="1">
            <a:off x="14696017" y="4085167"/>
            <a:ext cx="319616"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82947" name="Google Shape;180;p30">
            <a:hlinkClick r:id="rId5"/>
            <a:extLst>
              <a:ext uri="{FF2B5EF4-FFF2-40B4-BE49-F238E27FC236}">
                <a16:creationId xmlns:a16="http://schemas.microsoft.com/office/drawing/2014/main" id="{A5278E77-880F-0640-8032-1FC9DF7393E6}"/>
              </a:ext>
            </a:extLst>
          </p:cNvPr>
          <p:cNvSpPr>
            <a:spLocks noChangeArrowheads="1"/>
          </p:cNvSpPr>
          <p:nvPr/>
        </p:nvSpPr>
        <p:spPr bwMode="auto">
          <a:xfrm flipH="1">
            <a:off x="14696017" y="5770034"/>
            <a:ext cx="319616"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82949" name="Google Shape;167;p30">
            <a:extLst>
              <a:ext uri="{FF2B5EF4-FFF2-40B4-BE49-F238E27FC236}">
                <a16:creationId xmlns:a16="http://schemas.microsoft.com/office/drawing/2014/main" id="{9137B3C7-10AD-124E-89C3-B72F6FFDA22F}"/>
              </a:ext>
            </a:extLst>
          </p:cNvPr>
          <p:cNvSpPr txBox="1">
            <a:spLocks noChangeArrowheads="1"/>
          </p:cNvSpPr>
          <p:nvPr/>
        </p:nvSpPr>
        <p:spPr bwMode="auto">
          <a:xfrm>
            <a:off x="3806911" y="201083"/>
            <a:ext cx="184149"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29" name="Rectangle 28">
            <a:extLst>
              <a:ext uri="{FF2B5EF4-FFF2-40B4-BE49-F238E27FC236}">
                <a16:creationId xmlns:a16="http://schemas.microsoft.com/office/drawing/2014/main" id="{BB084E52-3D43-4A0D-8C20-9394EB0525D8}"/>
              </a:ext>
            </a:extLst>
          </p:cNvPr>
          <p:cNvSpPr/>
          <p:nvPr/>
        </p:nvSpPr>
        <p:spPr>
          <a:xfrm>
            <a:off x="493275" y="678468"/>
            <a:ext cx="4426113" cy="1810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6FB9C35-50FF-9F57-508A-79BB5596DFA3}"/>
              </a:ext>
            </a:extLst>
          </p:cNvPr>
          <p:cNvGraphicFramePr>
            <a:graphicFrameLocks noGrp="1"/>
          </p:cNvGraphicFramePr>
          <p:nvPr/>
        </p:nvGraphicFramePr>
        <p:xfrm>
          <a:off x="627017" y="1104458"/>
          <a:ext cx="10367152" cy="5552459"/>
        </p:xfrm>
        <a:graphic>
          <a:graphicData uri="http://schemas.openxmlformats.org/drawingml/2006/table">
            <a:tbl>
              <a:tblPr firstRow="1" firstCol="1" bandRow="1"/>
              <a:tblGrid>
                <a:gridCol w="2128183">
                  <a:extLst>
                    <a:ext uri="{9D8B030D-6E8A-4147-A177-3AD203B41FA5}">
                      <a16:colId xmlns:a16="http://schemas.microsoft.com/office/drawing/2014/main" val="1069884377"/>
                    </a:ext>
                  </a:extLst>
                </a:gridCol>
                <a:gridCol w="2995900">
                  <a:extLst>
                    <a:ext uri="{9D8B030D-6E8A-4147-A177-3AD203B41FA5}">
                      <a16:colId xmlns:a16="http://schemas.microsoft.com/office/drawing/2014/main" val="4056675724"/>
                    </a:ext>
                  </a:extLst>
                </a:gridCol>
                <a:gridCol w="2153334">
                  <a:extLst>
                    <a:ext uri="{9D8B030D-6E8A-4147-A177-3AD203B41FA5}">
                      <a16:colId xmlns:a16="http://schemas.microsoft.com/office/drawing/2014/main" val="1334835735"/>
                    </a:ext>
                  </a:extLst>
                </a:gridCol>
                <a:gridCol w="3089735">
                  <a:extLst>
                    <a:ext uri="{9D8B030D-6E8A-4147-A177-3AD203B41FA5}">
                      <a16:colId xmlns:a16="http://schemas.microsoft.com/office/drawing/2014/main" val="916434803"/>
                    </a:ext>
                  </a:extLst>
                </a:gridCol>
              </a:tblGrid>
              <a:tr h="555246">
                <a:tc>
                  <a:txBody>
                    <a:bodyPr/>
                    <a:lstStyle/>
                    <a:p>
                      <a:pPr marL="0" marR="92075">
                        <a:spcBef>
                          <a:spcPts val="0"/>
                        </a:spcBef>
                        <a:spcAft>
                          <a:spcPts val="1200"/>
                        </a:spcAft>
                      </a:pPr>
                      <a:r>
                        <a:rPr lang="en-US" sz="2000">
                          <a:effectLst/>
                          <a:latin typeface="Calibri" panose="020F0502020204030204" pitchFamily="34" charset="0"/>
                          <a:ea typeface="Times New Roman" panose="02020603050405020304" pitchFamily="18" charset="0"/>
                          <a:cs typeface="Calibri" panose="020F0502020204030204" pitchFamily="34" charset="0"/>
                        </a:rPr>
                        <a:t>Faculty Member</a:t>
                      </a:r>
                    </a:p>
                  </a:txBody>
                  <a:tcPr marL="68580" marR="68580" marT="0" marB="0">
                    <a:lnL>
                      <a:noFill/>
                    </a:lnL>
                    <a:lnR>
                      <a:noFill/>
                    </a:lnR>
                    <a:lnT>
                      <a:noFill/>
                    </a:lnT>
                    <a:lnB>
                      <a:noFill/>
                    </a:lnB>
                  </a:tcPr>
                </a:tc>
                <a:tc>
                  <a:txBody>
                    <a:bodyPr/>
                    <a:lstStyle/>
                    <a:p>
                      <a:pPr marL="0" marR="92075">
                        <a:spcBef>
                          <a:spcPts val="0"/>
                        </a:spcBef>
                        <a:spcAft>
                          <a:spcPts val="1200"/>
                        </a:spcAft>
                      </a:pPr>
                      <a:r>
                        <a:rPr lang="en-US" sz="2000">
                          <a:effectLst/>
                          <a:latin typeface="Calibri" panose="020F0502020204030204" pitchFamily="34" charset="0"/>
                          <a:ea typeface="Times New Roman" panose="02020603050405020304" pitchFamily="18" charset="0"/>
                          <a:cs typeface="Calibri" panose="020F0502020204030204" pitchFamily="34" charset="0"/>
                        </a:rPr>
                        <a:t>Contact Information</a:t>
                      </a:r>
                    </a:p>
                  </a:txBody>
                  <a:tcPr marL="68580" marR="68580" marT="0" marB="0">
                    <a:lnL>
                      <a:noFill/>
                    </a:lnL>
                    <a:lnR>
                      <a:noFill/>
                    </a:lnR>
                    <a:lnT>
                      <a:noFill/>
                    </a:lnT>
                    <a:lnB>
                      <a:noFill/>
                    </a:lnB>
                  </a:tcPr>
                </a:tc>
                <a:tc>
                  <a:txBody>
                    <a:bodyPr/>
                    <a:lstStyle/>
                    <a:p>
                      <a:pPr marL="0" marR="92075">
                        <a:spcBef>
                          <a:spcPts val="0"/>
                        </a:spcBef>
                        <a:spcAft>
                          <a:spcPts val="1200"/>
                        </a:spcAft>
                      </a:pPr>
                      <a:r>
                        <a:rPr lang="en-US" sz="2000">
                          <a:effectLst/>
                          <a:latin typeface="Calibri" panose="020F0502020204030204" pitchFamily="34" charset="0"/>
                          <a:ea typeface="Times New Roman" panose="02020603050405020304" pitchFamily="18" charset="0"/>
                          <a:cs typeface="Calibri" panose="020F0502020204030204" pitchFamily="34" charset="0"/>
                        </a:rPr>
                        <a:t>Faculty Member</a:t>
                      </a:r>
                    </a:p>
                  </a:txBody>
                  <a:tcPr marL="68580" marR="68580" marT="0" marB="0">
                    <a:lnL>
                      <a:noFill/>
                    </a:lnL>
                    <a:lnR>
                      <a:noFill/>
                    </a:lnR>
                    <a:lnT>
                      <a:noFill/>
                    </a:lnT>
                    <a:lnB>
                      <a:noFill/>
                    </a:lnB>
                  </a:tcPr>
                </a:tc>
                <a:tc>
                  <a:txBody>
                    <a:bodyPr/>
                    <a:lstStyle/>
                    <a:p>
                      <a:pPr marL="0" marR="92075">
                        <a:spcBef>
                          <a:spcPts val="0"/>
                        </a:spcBef>
                        <a:spcAft>
                          <a:spcPts val="1200"/>
                        </a:spcAft>
                      </a:pPr>
                      <a:r>
                        <a:rPr lang="en-US" sz="2000">
                          <a:effectLst/>
                          <a:latin typeface="Calibri" panose="020F0502020204030204" pitchFamily="34" charset="0"/>
                          <a:ea typeface="Times New Roman" panose="02020603050405020304" pitchFamily="18" charset="0"/>
                          <a:cs typeface="Calibri" panose="020F0502020204030204" pitchFamily="34" charset="0"/>
                        </a:rPr>
                        <a:t> Contact Information</a:t>
                      </a:r>
                    </a:p>
                  </a:txBody>
                  <a:tcPr marL="68580" marR="68580" marT="0" marB="0">
                    <a:lnL>
                      <a:noFill/>
                    </a:lnL>
                    <a:lnR>
                      <a:noFill/>
                    </a:lnR>
                    <a:lnT>
                      <a:noFill/>
                    </a:lnT>
                    <a:lnB>
                      <a:noFill/>
                    </a:lnB>
                  </a:tcPr>
                </a:tc>
                <a:extLst>
                  <a:ext uri="{0D108BD9-81ED-4DB2-BD59-A6C34878D82A}">
                    <a16:rowId xmlns:a16="http://schemas.microsoft.com/office/drawing/2014/main" val="3139812153"/>
                  </a:ext>
                </a:extLst>
              </a:tr>
              <a:tr h="2220983">
                <a:tc>
                  <a:txBody>
                    <a:bodyPr/>
                    <a:lstStyle/>
                    <a:p>
                      <a:pPr marL="0" marR="92075">
                        <a:spcBef>
                          <a:spcPts val="0"/>
                        </a:spcBef>
                        <a:spcAft>
                          <a:spcPts val="0"/>
                        </a:spcAft>
                      </a:pPr>
                      <a:endParaRPr lang="en-US"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216535" marR="92075" indent="-216535">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Dr. Diana Brandon </a:t>
                      </a:r>
                    </a:p>
                    <a:p>
                      <a:pPr marL="216535" marR="92075" indent="-21653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Teaching Faculty I</a:t>
                      </a:r>
                    </a:p>
                    <a:p>
                      <a:pPr marL="216535" marR="92075" indent="-21653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3205A Stone Building</a:t>
                      </a:r>
                    </a:p>
                    <a:p>
                      <a:pPr marL="216535" marR="92075" indent="-21653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(850) 644-8793</a:t>
                      </a:r>
                    </a:p>
                    <a:p>
                      <a:pPr marL="216535" marR="92075" indent="-216535">
                        <a:spcBef>
                          <a:spcPts val="0"/>
                        </a:spcBef>
                        <a:spcAft>
                          <a:spcPts val="0"/>
                        </a:spcAft>
                      </a:pPr>
                      <a:r>
                        <a:rPr lang="en-US" sz="20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6"/>
                        </a:rPr>
                        <a:t>dbrandon2@fsu.edu</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endParaRPr lang="en-US"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Dr. Kerry Burner</a:t>
                      </a:r>
                    </a:p>
                    <a:p>
                      <a:pPr marL="216535" marR="92075" indent="-21653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M.S. Coordinator  Advisor</a:t>
                      </a:r>
                    </a:p>
                    <a:p>
                      <a:pPr marL="216535" marR="92075" lvl="0" indent="-216535" algn="l" defTabSz="1219170"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ea typeface="Times New Roman" panose="02020603050405020304" pitchFamily="18" charset="0"/>
                          <a:cs typeface="Calibri" panose="020F0502020204030204" pitchFamily="34" charset="0"/>
                        </a:rPr>
                        <a:t>Teaching Faculty  II</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(850) 645-1288</a:t>
                      </a:r>
                    </a:p>
                    <a:p>
                      <a:pPr marL="0" marR="92075">
                        <a:spcBef>
                          <a:spcPts val="0"/>
                        </a:spcBef>
                        <a:spcAft>
                          <a:spcPts val="0"/>
                        </a:spcAft>
                      </a:pPr>
                      <a:r>
                        <a:rPr lang="en-US" sz="20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7"/>
                        </a:rPr>
                        <a:t>kburner@campus.fsu.edu</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lnL>
                      <a:noFill/>
                    </a:lnL>
                    <a:lnR>
                      <a:noFill/>
                    </a:lnR>
                    <a:lnT>
                      <a:noFill/>
                    </a:lnT>
                    <a:lnB>
                      <a:noFill/>
                    </a:lnB>
                  </a:tcPr>
                </a:tc>
                <a:extLst>
                  <a:ext uri="{0D108BD9-81ED-4DB2-BD59-A6C34878D82A}">
                    <a16:rowId xmlns:a16="http://schemas.microsoft.com/office/drawing/2014/main" val="922050217"/>
                  </a:ext>
                </a:extLst>
              </a:tr>
              <a:tr h="2776230">
                <a:tc>
                  <a:txBody>
                    <a:bodyPr/>
                    <a:lstStyle/>
                    <a:p>
                      <a:pPr marL="0" marR="92075">
                        <a:spcBef>
                          <a:spcPts val="0"/>
                        </a:spcBef>
                        <a:spcAft>
                          <a:spcPts val="0"/>
                        </a:spcAft>
                      </a:pPr>
                      <a:endParaRPr lang="en-US"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Dr.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Secil</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Caskurlu</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Assistant Professor</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2304B Stone Building</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(850) 644-9440</a:t>
                      </a:r>
                    </a:p>
                    <a:p>
                      <a:pPr marL="0" marR="92075">
                        <a:spcBef>
                          <a:spcPts val="0"/>
                        </a:spcBef>
                        <a:spcAft>
                          <a:spcPts val="0"/>
                        </a:spcAft>
                      </a:pPr>
                      <a:r>
                        <a:rPr lang="en-US" sz="20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8"/>
                        </a:rPr>
                        <a:t>scaskurlu@fsu.edu</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lnL>
                      <a:noFill/>
                    </a:lnL>
                    <a:lnR>
                      <a:noFill/>
                    </a:lnR>
                    <a:lnT>
                      <a:noFill/>
                    </a:lnT>
                    <a:lnB>
                      <a:noFill/>
                    </a:lnB>
                  </a:tcPr>
                </a:tc>
                <a:tc>
                  <a:txBody>
                    <a:bodyPr/>
                    <a:lstStyle/>
                    <a:p>
                      <a:pPr marL="0" marR="92075">
                        <a:spcBef>
                          <a:spcPts val="0"/>
                        </a:spcBef>
                        <a:spcAft>
                          <a:spcPts val="0"/>
                        </a:spcAft>
                      </a:pPr>
                      <a:endParaRPr lang="en-US"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Dr. Vanessa Dennen </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ISLT Program Coordinator, Ed.D. Coordinator</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Professor </a:t>
                      </a: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3205H Stone Building</a:t>
                      </a:r>
                      <a:br>
                        <a:rPr lang="en-US" sz="2000" dirty="0">
                          <a:effectLst/>
                          <a:latin typeface="Calibri" panose="020F0502020204030204" pitchFamily="34" charset="0"/>
                          <a:ea typeface="Times New Roman" panose="02020603050405020304" pitchFamily="18" charset="0"/>
                          <a:cs typeface="Calibri" panose="020F0502020204030204" pitchFamily="34" charset="0"/>
                        </a:rPr>
                      </a:br>
                      <a:r>
                        <a:rPr lang="en-US" sz="2000" dirty="0">
                          <a:effectLst/>
                          <a:latin typeface="Calibri" panose="020F0502020204030204" pitchFamily="34" charset="0"/>
                          <a:ea typeface="Times New Roman" panose="02020603050405020304" pitchFamily="18" charset="0"/>
                          <a:cs typeface="Calibri" panose="020F0502020204030204" pitchFamily="34" charset="0"/>
                        </a:rPr>
                        <a:t>(850) 644-8783</a:t>
                      </a:r>
                    </a:p>
                    <a:p>
                      <a:pPr marL="0" marR="92075">
                        <a:spcBef>
                          <a:spcPts val="0"/>
                        </a:spcBef>
                        <a:spcAft>
                          <a:spcPts val="0"/>
                        </a:spcAft>
                      </a:pPr>
                      <a:r>
                        <a:rPr lang="en-US" sz="20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9"/>
                        </a:rPr>
                        <a:t>vdennen@admin.fsu.edu</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92075">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lnL>
                      <a:noFill/>
                    </a:lnL>
                    <a:lnR>
                      <a:noFill/>
                    </a:lnR>
                    <a:lnT>
                      <a:noFill/>
                    </a:lnT>
                    <a:lnB>
                      <a:noFill/>
                    </a:lnB>
                  </a:tcPr>
                </a:tc>
                <a:extLst>
                  <a:ext uri="{0D108BD9-81ED-4DB2-BD59-A6C34878D82A}">
                    <a16:rowId xmlns:a16="http://schemas.microsoft.com/office/drawing/2014/main" val="228757827"/>
                  </a:ext>
                </a:extLst>
              </a:tr>
            </a:tbl>
          </a:graphicData>
        </a:graphic>
      </p:graphicFrame>
      <p:pic>
        <p:nvPicPr>
          <p:cNvPr id="2053" name="Picture 32" descr="A close up of a person&#10;&#10;Description automatically generated">
            <a:extLst>
              <a:ext uri="{FF2B5EF4-FFF2-40B4-BE49-F238E27FC236}">
                <a16:creationId xmlns:a16="http://schemas.microsoft.com/office/drawing/2014/main" id="{568924C4-EDC3-DE86-A765-BCFFEC9ED3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3986" y="4034726"/>
            <a:ext cx="2208781" cy="22087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44" descr="A person wearing glasses&#10;&#10;Description automatically generated with low confidence">
            <a:extLst>
              <a:ext uri="{FF2B5EF4-FFF2-40B4-BE49-F238E27FC236}">
                <a16:creationId xmlns:a16="http://schemas.microsoft.com/office/drawing/2014/main" id="{0A2A84B1-95BD-35C9-807D-3CD2DF8CF1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539" y="4076921"/>
            <a:ext cx="1705336" cy="233694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2" descr="A picture containing person&#10;&#10;Description automatically generated">
            <a:extLst>
              <a:ext uri="{FF2B5EF4-FFF2-40B4-BE49-F238E27FC236}">
                <a16:creationId xmlns:a16="http://schemas.microsoft.com/office/drawing/2014/main" id="{E8F0D7C8-35DA-AC3F-A604-59D2A3882F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7037" b="27596"/>
          <a:stretch>
            <a:fillRect/>
          </a:stretch>
        </p:blipFill>
        <p:spPr bwMode="auto">
          <a:xfrm>
            <a:off x="5280593" y="1524085"/>
            <a:ext cx="2152174" cy="21100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 descr="Diana Brandon faculty photo">
            <a:extLst>
              <a:ext uri="{FF2B5EF4-FFF2-40B4-BE49-F238E27FC236}">
                <a16:creationId xmlns:a16="http://schemas.microsoft.com/office/drawing/2014/main" id="{61677821-20EF-CD12-C3B4-BEDE3DF654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843" y="1556290"/>
            <a:ext cx="2152174" cy="215217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22;p25">
            <a:extLst>
              <a:ext uri="{FF2B5EF4-FFF2-40B4-BE49-F238E27FC236}">
                <a16:creationId xmlns:a16="http://schemas.microsoft.com/office/drawing/2014/main" id="{FDC4955C-76A8-C9A6-87AC-2F4C57E4BB9D}"/>
              </a:ext>
            </a:extLst>
          </p:cNvPr>
          <p:cNvSpPr txBox="1"/>
          <p:nvPr/>
        </p:nvSpPr>
        <p:spPr>
          <a:xfrm>
            <a:off x="1684867" y="141818"/>
            <a:ext cx="8805333" cy="829733"/>
          </a:xfrm>
          <a:prstGeom prst="rect">
            <a:avLst/>
          </a:prstGeom>
        </p:spPr>
        <p:txBody>
          <a:bodyPr spcFirstLastPara="1" lIns="91440" tIns="45720" rIns="91440" bIns="45720" anchor="ctr"/>
          <a:lstStyle/>
          <a:p>
            <a:pPr algn="ctr" defTabSz="1219170" eaLnBrk="0" fontAlgn="base" hangingPunct="0">
              <a:lnSpc>
                <a:spcPct val="130000"/>
              </a:lnSpc>
              <a:spcBef>
                <a:spcPct val="0"/>
              </a:spcBef>
              <a:spcAft>
                <a:spcPct val="0"/>
              </a:spcAft>
              <a:buClr>
                <a:srgbClr val="000000"/>
              </a:buClr>
              <a:defRPr/>
            </a:pPr>
            <a:r>
              <a:rPr lang="en-US" sz="4000" b="1" dirty="0">
                <a:solidFill>
                  <a:prstClr val="black"/>
                </a:solidFill>
                <a:latin typeface="Gill Sans MT" panose="020B0502020104020203" pitchFamily="34" charset="0"/>
                <a:ea typeface="MS PGothic" panose="020B0600070205080204" pitchFamily="34" charset="-128"/>
                <a:sym typeface="Comic Sans MS"/>
              </a:rPr>
              <a:t>ISLT Full-Time Faculty</a:t>
            </a:r>
            <a:endParaRPr lang="en-US" sz="4000" b="1" dirty="0">
              <a:solidFill>
                <a:prstClr val="black"/>
              </a:solidFill>
              <a:latin typeface="Gill Sans MT" panose="020B0502020104020203" pitchFamily="34" charset="0"/>
              <a:ea typeface="MS PGothic" panose="020B0600070205080204" pitchFamily="34" charset="-128"/>
              <a:sym typeface="Times New Roman"/>
            </a:endParaRPr>
          </a:p>
        </p:txBody>
      </p:sp>
    </p:spTree>
    <p:extLst>
      <p:ext uri="{BB962C8B-B14F-4D97-AF65-F5344CB8AC3E}">
        <p14:creationId xmlns:p14="http://schemas.microsoft.com/office/powerpoint/2010/main" val="1097610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Google Shape;171;p30">
            <a:hlinkClick r:id="rId3"/>
            <a:extLst>
              <a:ext uri="{FF2B5EF4-FFF2-40B4-BE49-F238E27FC236}">
                <a16:creationId xmlns:a16="http://schemas.microsoft.com/office/drawing/2014/main" id="{60144D56-BDF5-C14B-93F2-B68E17CB1891}"/>
              </a:ext>
            </a:extLst>
          </p:cNvPr>
          <p:cNvSpPr>
            <a:spLocks noChangeArrowheads="1"/>
          </p:cNvSpPr>
          <p:nvPr/>
        </p:nvSpPr>
        <p:spPr bwMode="auto">
          <a:xfrm>
            <a:off x="14611351" y="2698752"/>
            <a:ext cx="319616" cy="19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82946" name="Google Shape;177;p30">
            <a:hlinkClick r:id="rId4"/>
            <a:extLst>
              <a:ext uri="{FF2B5EF4-FFF2-40B4-BE49-F238E27FC236}">
                <a16:creationId xmlns:a16="http://schemas.microsoft.com/office/drawing/2014/main" id="{A688120E-A6B0-7946-A711-F2CD39258D05}"/>
              </a:ext>
            </a:extLst>
          </p:cNvPr>
          <p:cNvSpPr>
            <a:spLocks noChangeArrowheads="1"/>
          </p:cNvSpPr>
          <p:nvPr/>
        </p:nvSpPr>
        <p:spPr bwMode="auto">
          <a:xfrm flipH="1">
            <a:off x="14696017" y="4085167"/>
            <a:ext cx="319616"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82947" name="Google Shape;180;p30">
            <a:hlinkClick r:id="rId5"/>
            <a:extLst>
              <a:ext uri="{FF2B5EF4-FFF2-40B4-BE49-F238E27FC236}">
                <a16:creationId xmlns:a16="http://schemas.microsoft.com/office/drawing/2014/main" id="{A5278E77-880F-0640-8032-1FC9DF7393E6}"/>
              </a:ext>
            </a:extLst>
          </p:cNvPr>
          <p:cNvSpPr>
            <a:spLocks noChangeArrowheads="1"/>
          </p:cNvSpPr>
          <p:nvPr/>
        </p:nvSpPr>
        <p:spPr bwMode="auto">
          <a:xfrm flipH="1">
            <a:off x="14696017" y="5770034"/>
            <a:ext cx="319616"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82949" name="Google Shape;167;p30">
            <a:extLst>
              <a:ext uri="{FF2B5EF4-FFF2-40B4-BE49-F238E27FC236}">
                <a16:creationId xmlns:a16="http://schemas.microsoft.com/office/drawing/2014/main" id="{9137B3C7-10AD-124E-89C3-B72F6FFDA22F}"/>
              </a:ext>
            </a:extLst>
          </p:cNvPr>
          <p:cNvSpPr txBox="1">
            <a:spLocks noChangeArrowheads="1"/>
          </p:cNvSpPr>
          <p:nvPr/>
        </p:nvSpPr>
        <p:spPr bwMode="auto">
          <a:xfrm>
            <a:off x="3806911" y="201083"/>
            <a:ext cx="184149"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endParaRPr lang="en-US" altLang="en-US" sz="2400">
              <a:solidFill>
                <a:prstClr val="black"/>
              </a:solidFill>
            </a:endParaRPr>
          </a:p>
        </p:txBody>
      </p:sp>
      <p:sp>
        <p:nvSpPr>
          <p:cNvPr id="29" name="Rectangle 28">
            <a:extLst>
              <a:ext uri="{FF2B5EF4-FFF2-40B4-BE49-F238E27FC236}">
                <a16:creationId xmlns:a16="http://schemas.microsoft.com/office/drawing/2014/main" id="{BB084E52-3D43-4A0D-8C20-9394EB0525D8}"/>
              </a:ext>
            </a:extLst>
          </p:cNvPr>
          <p:cNvSpPr/>
          <p:nvPr/>
        </p:nvSpPr>
        <p:spPr>
          <a:xfrm>
            <a:off x="493275" y="678468"/>
            <a:ext cx="4426113" cy="1810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6FB9C35-50FF-9F57-508A-79BB5596DFA3}"/>
              </a:ext>
            </a:extLst>
          </p:cNvPr>
          <p:cNvGraphicFramePr>
            <a:graphicFrameLocks noGrp="1"/>
          </p:cNvGraphicFramePr>
          <p:nvPr/>
        </p:nvGraphicFramePr>
        <p:xfrm>
          <a:off x="627017" y="1104458"/>
          <a:ext cx="10367152" cy="5552459"/>
        </p:xfrm>
        <a:graphic>
          <a:graphicData uri="http://schemas.openxmlformats.org/drawingml/2006/table">
            <a:tbl>
              <a:tblPr firstRow="1" firstCol="1" bandRow="1"/>
              <a:tblGrid>
                <a:gridCol w="2128183">
                  <a:extLst>
                    <a:ext uri="{9D8B030D-6E8A-4147-A177-3AD203B41FA5}">
                      <a16:colId xmlns:a16="http://schemas.microsoft.com/office/drawing/2014/main" val="1069884377"/>
                    </a:ext>
                  </a:extLst>
                </a:gridCol>
                <a:gridCol w="2995900">
                  <a:extLst>
                    <a:ext uri="{9D8B030D-6E8A-4147-A177-3AD203B41FA5}">
                      <a16:colId xmlns:a16="http://schemas.microsoft.com/office/drawing/2014/main" val="4056675724"/>
                    </a:ext>
                  </a:extLst>
                </a:gridCol>
                <a:gridCol w="2153334">
                  <a:extLst>
                    <a:ext uri="{9D8B030D-6E8A-4147-A177-3AD203B41FA5}">
                      <a16:colId xmlns:a16="http://schemas.microsoft.com/office/drawing/2014/main" val="1334835735"/>
                    </a:ext>
                  </a:extLst>
                </a:gridCol>
                <a:gridCol w="3089735">
                  <a:extLst>
                    <a:ext uri="{9D8B030D-6E8A-4147-A177-3AD203B41FA5}">
                      <a16:colId xmlns:a16="http://schemas.microsoft.com/office/drawing/2014/main" val="916434803"/>
                    </a:ext>
                  </a:extLst>
                </a:gridCol>
              </a:tblGrid>
              <a:tr h="555246">
                <a:tc>
                  <a:txBody>
                    <a:bodyPr/>
                    <a:lstStyle/>
                    <a:p>
                      <a:pPr marL="0" marR="92075">
                        <a:spcBef>
                          <a:spcPts val="0"/>
                        </a:spcBef>
                        <a:spcAft>
                          <a:spcPts val="1200"/>
                        </a:spcAft>
                      </a:pPr>
                      <a:r>
                        <a:rPr lang="en-US" sz="2000">
                          <a:effectLst/>
                          <a:latin typeface="+mn-lt"/>
                          <a:ea typeface="Times New Roman" panose="02020603050405020304" pitchFamily="18" charset="0"/>
                          <a:cs typeface="Calibri" panose="020F0502020204030204" pitchFamily="34" charset="0"/>
                        </a:rPr>
                        <a:t>Faculty Member</a:t>
                      </a:r>
                    </a:p>
                  </a:txBody>
                  <a:tcPr marL="68580" marR="68580" marT="0" marB="0">
                    <a:lnL>
                      <a:noFill/>
                    </a:lnL>
                    <a:lnR>
                      <a:noFill/>
                    </a:lnR>
                    <a:lnT>
                      <a:noFill/>
                    </a:lnT>
                    <a:lnB>
                      <a:noFill/>
                    </a:lnB>
                  </a:tcPr>
                </a:tc>
                <a:tc>
                  <a:txBody>
                    <a:bodyPr/>
                    <a:lstStyle/>
                    <a:p>
                      <a:pPr marL="0" marR="92075">
                        <a:spcBef>
                          <a:spcPts val="0"/>
                        </a:spcBef>
                        <a:spcAft>
                          <a:spcPts val="1200"/>
                        </a:spcAft>
                      </a:pPr>
                      <a:r>
                        <a:rPr lang="en-US" sz="2000">
                          <a:effectLst/>
                          <a:latin typeface="+mn-lt"/>
                          <a:ea typeface="Times New Roman" panose="02020603050405020304" pitchFamily="18" charset="0"/>
                          <a:cs typeface="Calibri" panose="020F0502020204030204" pitchFamily="34" charset="0"/>
                        </a:rPr>
                        <a:t>Contact Information</a:t>
                      </a:r>
                    </a:p>
                  </a:txBody>
                  <a:tcPr marL="68580" marR="68580" marT="0" marB="0">
                    <a:lnL>
                      <a:noFill/>
                    </a:lnL>
                    <a:lnR>
                      <a:noFill/>
                    </a:lnR>
                    <a:lnT>
                      <a:noFill/>
                    </a:lnT>
                    <a:lnB>
                      <a:noFill/>
                    </a:lnB>
                  </a:tcPr>
                </a:tc>
                <a:tc>
                  <a:txBody>
                    <a:bodyPr/>
                    <a:lstStyle/>
                    <a:p>
                      <a:pPr marL="0" marR="92075">
                        <a:spcBef>
                          <a:spcPts val="0"/>
                        </a:spcBef>
                        <a:spcAft>
                          <a:spcPts val="1200"/>
                        </a:spcAft>
                      </a:pPr>
                      <a:r>
                        <a:rPr lang="en-US" sz="2000" dirty="0">
                          <a:effectLst/>
                          <a:latin typeface="+mn-lt"/>
                          <a:ea typeface="Times New Roman" panose="02020603050405020304" pitchFamily="18" charset="0"/>
                          <a:cs typeface="Calibri" panose="020F0502020204030204" pitchFamily="34" charset="0"/>
                        </a:rPr>
                        <a:t>Faculty Member</a:t>
                      </a:r>
                    </a:p>
                  </a:txBody>
                  <a:tcPr marL="68580" marR="68580" marT="0" marB="0">
                    <a:lnL>
                      <a:noFill/>
                    </a:lnL>
                    <a:lnR>
                      <a:noFill/>
                    </a:lnR>
                    <a:lnT>
                      <a:noFill/>
                    </a:lnT>
                    <a:lnB>
                      <a:noFill/>
                    </a:lnB>
                  </a:tcPr>
                </a:tc>
                <a:tc>
                  <a:txBody>
                    <a:bodyPr/>
                    <a:lstStyle/>
                    <a:p>
                      <a:pPr marL="0" marR="92075">
                        <a:spcBef>
                          <a:spcPts val="0"/>
                        </a:spcBef>
                        <a:spcAft>
                          <a:spcPts val="1200"/>
                        </a:spcAft>
                      </a:pPr>
                      <a:r>
                        <a:rPr lang="en-US" sz="2000">
                          <a:effectLst/>
                          <a:latin typeface="+mn-lt"/>
                          <a:ea typeface="Times New Roman" panose="02020603050405020304" pitchFamily="18" charset="0"/>
                          <a:cs typeface="Calibri" panose="020F0502020204030204" pitchFamily="34" charset="0"/>
                        </a:rPr>
                        <a:t> Contact Information</a:t>
                      </a:r>
                    </a:p>
                  </a:txBody>
                  <a:tcPr marL="68580" marR="68580" marT="0" marB="0">
                    <a:lnL>
                      <a:noFill/>
                    </a:lnL>
                    <a:lnR>
                      <a:noFill/>
                    </a:lnR>
                    <a:lnT>
                      <a:noFill/>
                    </a:lnT>
                    <a:lnB>
                      <a:noFill/>
                    </a:lnB>
                  </a:tcPr>
                </a:tc>
                <a:extLst>
                  <a:ext uri="{0D108BD9-81ED-4DB2-BD59-A6C34878D82A}">
                    <a16:rowId xmlns:a16="http://schemas.microsoft.com/office/drawing/2014/main" val="3139812153"/>
                  </a:ext>
                </a:extLst>
              </a:tr>
              <a:tr h="2220983">
                <a:tc>
                  <a:txBody>
                    <a:bodyPr/>
                    <a:lstStyle/>
                    <a:p>
                      <a:pPr marL="0" marR="92075">
                        <a:spcBef>
                          <a:spcPts val="0"/>
                        </a:spcBef>
                        <a:spcAft>
                          <a:spcPts val="0"/>
                        </a:spcAft>
                      </a:pPr>
                      <a:endParaRPr lang="en-US" sz="200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r>
                        <a:rPr lang="en-US" sz="2000" b="1" dirty="0">
                          <a:effectLst/>
                          <a:latin typeface="+mn-lt"/>
                          <a:ea typeface="Times New Roman" panose="02020603050405020304" pitchFamily="18" charset="0"/>
                          <a:cs typeface="Calibri" panose="020F0502020204030204" pitchFamily="34" charset="0"/>
                        </a:rPr>
                        <a:t>Dr. Allan </a:t>
                      </a:r>
                      <a:r>
                        <a:rPr lang="en-US" sz="2000" b="1" dirty="0" err="1">
                          <a:effectLst/>
                          <a:latin typeface="+mn-lt"/>
                          <a:ea typeface="Times New Roman" panose="02020603050405020304" pitchFamily="18" charset="0"/>
                          <a:cs typeface="Calibri" panose="020F0502020204030204" pitchFamily="34" charset="0"/>
                        </a:rPr>
                        <a:t>Jeong</a:t>
                      </a:r>
                      <a:r>
                        <a:rPr lang="en-US" sz="2000" b="1" dirty="0">
                          <a:effectLst/>
                          <a:latin typeface="+mn-lt"/>
                          <a:ea typeface="Times New Roman" panose="02020603050405020304" pitchFamily="18" charset="0"/>
                          <a:cs typeface="Calibri" panose="020F0502020204030204" pitchFamily="34" charset="0"/>
                        </a:rPr>
                        <a:t> </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Certificate Coordinator</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Associate Professor </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3205E Stone Building</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(850) 644-8784</a:t>
                      </a:r>
                    </a:p>
                    <a:p>
                      <a:pPr marL="0" marR="92075">
                        <a:spcBef>
                          <a:spcPts val="0"/>
                        </a:spcBef>
                        <a:spcAft>
                          <a:spcPts val="0"/>
                        </a:spcAft>
                      </a:pPr>
                      <a:r>
                        <a:rPr lang="en-US" sz="2000" u="sng" dirty="0">
                          <a:solidFill>
                            <a:srgbClr val="0563C1"/>
                          </a:solidFill>
                          <a:effectLst/>
                          <a:latin typeface="+mn-lt"/>
                          <a:ea typeface="Times New Roman" panose="02020603050405020304" pitchFamily="18" charset="0"/>
                          <a:cs typeface="Calibri" panose="020F0502020204030204" pitchFamily="34" charset="0"/>
                          <a:hlinkClick r:id="rId6"/>
                        </a:rPr>
                        <a:t>ajeong@admin.fsu.edu</a:t>
                      </a:r>
                      <a:endParaRPr lang="en-US" sz="2000" dirty="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endParaRPr lang="en-US" sz="2000" dirty="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r>
                        <a:rPr lang="en-US" sz="2000" b="1" kern="1200" dirty="0">
                          <a:solidFill>
                            <a:schemeClr val="tx1"/>
                          </a:solidFill>
                          <a:effectLst/>
                          <a:latin typeface="+mn-lt"/>
                          <a:ea typeface="+mn-ea"/>
                          <a:cs typeface="+mn-cs"/>
                        </a:rPr>
                        <a:t>Dr. </a:t>
                      </a:r>
                      <a:r>
                        <a:rPr lang="en-US" sz="2000" b="1" kern="1200" dirty="0" err="1">
                          <a:solidFill>
                            <a:schemeClr val="tx1"/>
                          </a:solidFill>
                          <a:effectLst/>
                          <a:latin typeface="+mn-lt"/>
                          <a:ea typeface="+mn-ea"/>
                          <a:cs typeface="+mn-cs"/>
                        </a:rPr>
                        <a:t>Fengfeng</a:t>
                      </a:r>
                      <a:r>
                        <a:rPr lang="en-US" sz="2000" b="1" kern="1200" dirty="0">
                          <a:solidFill>
                            <a:schemeClr val="tx1"/>
                          </a:solidFill>
                          <a:effectLst/>
                          <a:latin typeface="+mn-lt"/>
                          <a:ea typeface="+mn-ea"/>
                          <a:cs typeface="+mn-cs"/>
                        </a:rPr>
                        <a:t> </a:t>
                      </a:r>
                      <a:r>
                        <a:rPr lang="en-US" sz="2000" b="1" kern="1200" dirty="0" err="1">
                          <a:solidFill>
                            <a:schemeClr val="tx1"/>
                          </a:solidFill>
                          <a:effectLst/>
                          <a:latin typeface="+mn-lt"/>
                          <a:ea typeface="+mn-ea"/>
                          <a:cs typeface="+mn-cs"/>
                        </a:rPr>
                        <a:t>Ke</a:t>
                      </a:r>
                      <a:endParaRPr lang="en-US" sz="2000" b="1" kern="1200" dirty="0">
                        <a:solidFill>
                          <a:schemeClr val="tx1"/>
                        </a:solidFill>
                        <a:effectLst/>
                        <a:latin typeface="+mn-lt"/>
                        <a:ea typeface="+mn-ea"/>
                        <a:cs typeface="+mn-cs"/>
                      </a:endParaRPr>
                    </a:p>
                    <a:p>
                      <a:r>
                        <a:rPr lang="en-US" sz="2000" kern="1200" dirty="0">
                          <a:solidFill>
                            <a:schemeClr val="tx1"/>
                          </a:solidFill>
                          <a:effectLst/>
                          <a:latin typeface="+mn-lt"/>
                          <a:ea typeface="+mn-ea"/>
                          <a:cs typeface="+mn-cs"/>
                        </a:rPr>
                        <a:t>Professor </a:t>
                      </a:r>
                    </a:p>
                    <a:p>
                      <a:r>
                        <a:rPr lang="en-US" sz="2000" kern="1200" dirty="0">
                          <a:solidFill>
                            <a:schemeClr val="tx1"/>
                          </a:solidFill>
                          <a:effectLst/>
                          <a:latin typeface="+mn-lt"/>
                          <a:ea typeface="+mn-ea"/>
                          <a:cs typeface="+mn-cs"/>
                        </a:rPr>
                        <a:t>3205F Stone Building</a:t>
                      </a:r>
                    </a:p>
                    <a:p>
                      <a:r>
                        <a:rPr lang="en-US" sz="2000" kern="1200" dirty="0">
                          <a:solidFill>
                            <a:schemeClr val="tx1"/>
                          </a:solidFill>
                          <a:effectLst/>
                          <a:latin typeface="+mn-lt"/>
                          <a:ea typeface="+mn-ea"/>
                          <a:cs typeface="+mn-cs"/>
                        </a:rPr>
                        <a:t>(850) 644-8794</a:t>
                      </a:r>
                    </a:p>
                    <a:p>
                      <a:r>
                        <a:rPr lang="en-US" sz="2000" u="sng" kern="1200" dirty="0">
                          <a:solidFill>
                            <a:schemeClr val="tx1"/>
                          </a:solidFill>
                          <a:effectLst/>
                          <a:latin typeface="+mn-lt"/>
                          <a:ea typeface="+mn-ea"/>
                          <a:cs typeface="+mn-cs"/>
                          <a:hlinkClick r:id="rId7"/>
                        </a:rPr>
                        <a:t>fke@admin.fsu.edu</a:t>
                      </a:r>
                      <a:endParaRPr lang="en-US" sz="2000" dirty="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922050217"/>
                  </a:ext>
                </a:extLst>
              </a:tr>
              <a:tr h="2776230">
                <a:tc>
                  <a:txBody>
                    <a:bodyPr/>
                    <a:lstStyle/>
                    <a:p>
                      <a:pPr marL="0" marR="92075">
                        <a:spcBef>
                          <a:spcPts val="0"/>
                        </a:spcBef>
                        <a:spcAft>
                          <a:spcPts val="0"/>
                        </a:spcAft>
                      </a:pPr>
                      <a:endParaRPr lang="en-US" sz="200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r>
                        <a:rPr lang="en-US" sz="2000" b="1" dirty="0">
                          <a:effectLst/>
                          <a:latin typeface="+mn-lt"/>
                          <a:ea typeface="Times New Roman" panose="02020603050405020304" pitchFamily="18" charset="0"/>
                          <a:cs typeface="Calibri" panose="020F0502020204030204" pitchFamily="34" charset="0"/>
                        </a:rPr>
                        <a:t>Dr. James D. Klein </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Professor</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3206N Stone Building </a:t>
                      </a:r>
                    </a:p>
                    <a:p>
                      <a:pPr marL="0" marR="92075">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(850) 644-8789</a:t>
                      </a:r>
                    </a:p>
                    <a:p>
                      <a:pPr marL="0" marR="92075">
                        <a:spcBef>
                          <a:spcPts val="0"/>
                        </a:spcBef>
                        <a:spcAft>
                          <a:spcPts val="0"/>
                        </a:spcAft>
                      </a:pPr>
                      <a:r>
                        <a:rPr lang="en-US" sz="2000" u="sng" dirty="0">
                          <a:solidFill>
                            <a:srgbClr val="0563C1"/>
                          </a:solidFill>
                          <a:effectLst/>
                          <a:latin typeface="+mn-lt"/>
                          <a:ea typeface="Times New Roman" panose="02020603050405020304" pitchFamily="18" charset="0"/>
                          <a:cs typeface="Calibri" panose="020F0502020204030204" pitchFamily="34" charset="0"/>
                          <a:hlinkClick r:id="rId8"/>
                        </a:rPr>
                        <a:t>jklein@fsu.edu</a:t>
                      </a:r>
                      <a:endParaRPr lang="en-US" sz="2000" dirty="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pPr marL="0" marR="92075">
                        <a:spcBef>
                          <a:spcPts val="0"/>
                        </a:spcBef>
                        <a:spcAft>
                          <a:spcPts val="0"/>
                        </a:spcAft>
                      </a:pPr>
                      <a:endParaRPr lang="en-US" sz="200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tc>
                  <a:txBody>
                    <a:bodyPr/>
                    <a:lstStyle/>
                    <a:p>
                      <a:r>
                        <a:rPr lang="en-US" sz="2000" b="1" kern="1200" dirty="0">
                          <a:solidFill>
                            <a:schemeClr val="tx1"/>
                          </a:solidFill>
                          <a:effectLst/>
                          <a:latin typeface="+mn-lt"/>
                          <a:ea typeface="+mn-ea"/>
                          <a:cs typeface="+mn-cs"/>
                        </a:rPr>
                        <a:t>Dr. Bret Staudt Willet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Ph.D. Coordinator</a:t>
                      </a:r>
                    </a:p>
                    <a:p>
                      <a:r>
                        <a:rPr lang="en-US" sz="2000" kern="1200" dirty="0">
                          <a:solidFill>
                            <a:schemeClr val="tx1"/>
                          </a:solidFill>
                          <a:effectLst/>
                          <a:latin typeface="+mn-lt"/>
                          <a:ea typeface="+mn-ea"/>
                          <a:cs typeface="+mn-cs"/>
                        </a:rPr>
                        <a:t>Assistant Professor</a:t>
                      </a:r>
                    </a:p>
                    <a:p>
                      <a:r>
                        <a:rPr lang="en-US" sz="2000" kern="1200" dirty="0">
                          <a:solidFill>
                            <a:schemeClr val="tx1"/>
                          </a:solidFill>
                          <a:effectLst/>
                          <a:latin typeface="+mn-lt"/>
                          <a:ea typeface="+mn-ea"/>
                          <a:cs typeface="+mn-cs"/>
                        </a:rPr>
                        <a:t>3205G Stone Building</a:t>
                      </a:r>
                    </a:p>
                    <a:p>
                      <a:r>
                        <a:rPr lang="en-US" sz="2000" kern="1200" dirty="0">
                          <a:solidFill>
                            <a:schemeClr val="tx1"/>
                          </a:solidFill>
                          <a:effectLst/>
                          <a:latin typeface="+mn-lt"/>
                          <a:ea typeface="+mn-ea"/>
                          <a:cs typeface="+mn-cs"/>
                        </a:rPr>
                        <a:t>(850) 644-8785</a:t>
                      </a:r>
                    </a:p>
                    <a:p>
                      <a:r>
                        <a:rPr lang="en-US" sz="2000" u="sng" kern="1200" dirty="0">
                          <a:solidFill>
                            <a:schemeClr val="tx1"/>
                          </a:solidFill>
                          <a:effectLst/>
                          <a:latin typeface="+mn-lt"/>
                          <a:ea typeface="+mn-ea"/>
                          <a:cs typeface="+mn-cs"/>
                          <a:hlinkClick r:id="rId9"/>
                        </a:rPr>
                        <a:t>bret.staudtwillet@fsu.edu</a:t>
                      </a:r>
                      <a:endParaRPr lang="en-US" sz="2000" dirty="0">
                        <a:effectLst/>
                        <a:latin typeface="+mn-lt"/>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28757827"/>
                  </a:ext>
                </a:extLst>
              </a:tr>
            </a:tbl>
          </a:graphicData>
        </a:graphic>
      </p:graphicFrame>
      <p:pic>
        <p:nvPicPr>
          <p:cNvPr id="17" name="Picture 16" descr="Allan Jeong Faculty photo">
            <a:extLst>
              <a:ext uri="{FF2B5EF4-FFF2-40B4-BE49-F238E27FC236}">
                <a16:creationId xmlns:a16="http://schemas.microsoft.com/office/drawing/2014/main" id="{82846497-AA66-9F64-6C82-8C668A4C3380}"/>
              </a:ext>
            </a:extLst>
          </p:cNvPr>
          <p:cNvPicPr>
            <a:picLocks noChangeAspect="1"/>
          </p:cNvPicPr>
          <p:nvPr/>
        </p:nvPicPr>
        <p:blipFill rotWithShape="1">
          <a:blip r:embed="rId10"/>
          <a:srcRect l="18103" t="66418" r="70514" b="15737"/>
          <a:stretch/>
        </p:blipFill>
        <p:spPr bwMode="auto">
          <a:xfrm>
            <a:off x="493275" y="1485516"/>
            <a:ext cx="2118678" cy="1971152"/>
          </a:xfrm>
          <a:prstGeom prst="rect">
            <a:avLst/>
          </a:prstGeom>
          <a:ln>
            <a:noFill/>
          </a:ln>
          <a:extLst>
            <a:ext uri="{53640926-AAD7-44D8-BBD7-CCE9431645EC}">
              <a14:shadowObscured xmlns:a14="http://schemas.microsoft.com/office/drawing/2010/main"/>
            </a:ext>
          </a:extLst>
        </p:spPr>
      </p:pic>
      <p:pic>
        <p:nvPicPr>
          <p:cNvPr id="18" name="image11.jpeg" descr="James Klein Faculty photo">
            <a:extLst>
              <a:ext uri="{FF2B5EF4-FFF2-40B4-BE49-F238E27FC236}">
                <a16:creationId xmlns:a16="http://schemas.microsoft.com/office/drawing/2014/main" id="{921665EE-D277-BCEA-4787-6537B80A6230}"/>
              </a:ext>
            </a:extLst>
          </p:cNvPr>
          <p:cNvPicPr>
            <a:picLocks noChangeAspect="1"/>
          </p:cNvPicPr>
          <p:nvPr/>
        </p:nvPicPr>
        <p:blipFill>
          <a:blip r:embed="rId11" cstate="print"/>
          <a:stretch>
            <a:fillRect/>
          </a:stretch>
        </p:blipFill>
        <p:spPr>
          <a:xfrm>
            <a:off x="493275" y="3804783"/>
            <a:ext cx="2103143" cy="2099628"/>
          </a:xfrm>
          <a:prstGeom prst="rect">
            <a:avLst/>
          </a:prstGeom>
        </p:spPr>
      </p:pic>
      <p:pic>
        <p:nvPicPr>
          <p:cNvPr id="19" name="Picture 18" descr="Bret Staudt-Willet faculty photo">
            <a:extLst>
              <a:ext uri="{FF2B5EF4-FFF2-40B4-BE49-F238E27FC236}">
                <a16:creationId xmlns:a16="http://schemas.microsoft.com/office/drawing/2014/main" id="{1A4A99A8-0CA6-4930-2D8B-C1A7A7DC783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40057" y="3802728"/>
            <a:ext cx="2219280" cy="2219280"/>
          </a:xfrm>
          <a:prstGeom prst="rect">
            <a:avLst/>
          </a:prstGeom>
          <a:noFill/>
          <a:ln>
            <a:noFill/>
          </a:ln>
        </p:spPr>
      </p:pic>
      <p:pic>
        <p:nvPicPr>
          <p:cNvPr id="20" name="image9.jpeg" descr="Fengfeng Ke faculty photo">
            <a:extLst>
              <a:ext uri="{FF2B5EF4-FFF2-40B4-BE49-F238E27FC236}">
                <a16:creationId xmlns:a16="http://schemas.microsoft.com/office/drawing/2014/main" id="{DE2E8C80-274A-2D35-1556-D05AFB9DB189}"/>
              </a:ext>
            </a:extLst>
          </p:cNvPr>
          <p:cNvPicPr>
            <a:picLocks noChangeAspect="1"/>
          </p:cNvPicPr>
          <p:nvPr/>
        </p:nvPicPr>
        <p:blipFill>
          <a:blip r:embed="rId14" cstate="print"/>
          <a:stretch>
            <a:fillRect/>
          </a:stretch>
        </p:blipFill>
        <p:spPr>
          <a:xfrm>
            <a:off x="5540057" y="1485516"/>
            <a:ext cx="2118678" cy="2115137"/>
          </a:xfrm>
          <a:prstGeom prst="rect">
            <a:avLst/>
          </a:prstGeom>
        </p:spPr>
      </p:pic>
      <p:sp>
        <p:nvSpPr>
          <p:cNvPr id="2" name="Google Shape;122;p25">
            <a:extLst>
              <a:ext uri="{FF2B5EF4-FFF2-40B4-BE49-F238E27FC236}">
                <a16:creationId xmlns:a16="http://schemas.microsoft.com/office/drawing/2014/main" id="{C4D869B8-0011-58B2-7EF1-0A58C343B63A}"/>
              </a:ext>
            </a:extLst>
          </p:cNvPr>
          <p:cNvSpPr txBox="1"/>
          <p:nvPr/>
        </p:nvSpPr>
        <p:spPr>
          <a:xfrm>
            <a:off x="1684867" y="141818"/>
            <a:ext cx="8805333" cy="829733"/>
          </a:xfrm>
          <a:prstGeom prst="rect">
            <a:avLst/>
          </a:prstGeom>
        </p:spPr>
        <p:txBody>
          <a:bodyPr spcFirstLastPara="1" lIns="91440" tIns="45720" rIns="91440" bIns="45720" anchor="ctr"/>
          <a:lstStyle/>
          <a:p>
            <a:pPr algn="ctr" defTabSz="1219170" eaLnBrk="0" fontAlgn="base" hangingPunct="0">
              <a:lnSpc>
                <a:spcPct val="130000"/>
              </a:lnSpc>
              <a:spcBef>
                <a:spcPct val="0"/>
              </a:spcBef>
              <a:spcAft>
                <a:spcPct val="0"/>
              </a:spcAft>
              <a:buClr>
                <a:srgbClr val="000000"/>
              </a:buClr>
              <a:defRPr/>
            </a:pPr>
            <a:r>
              <a:rPr lang="en-US" sz="4000" b="1" dirty="0">
                <a:solidFill>
                  <a:prstClr val="black"/>
                </a:solidFill>
                <a:latin typeface="Gill Sans MT" panose="020B0502020104020203" pitchFamily="34" charset="0"/>
                <a:ea typeface="MS PGothic" panose="020B0600070205080204" pitchFamily="34" charset="-128"/>
                <a:sym typeface="Comic Sans MS"/>
              </a:rPr>
              <a:t>ISLT Full-Time Faculty</a:t>
            </a:r>
            <a:endParaRPr lang="en-US" sz="4000" b="1" dirty="0">
              <a:solidFill>
                <a:prstClr val="black"/>
              </a:solidFill>
              <a:latin typeface="Gill Sans MT" panose="020B0502020104020203" pitchFamily="34" charset="0"/>
              <a:ea typeface="MS PGothic" panose="020B0600070205080204" pitchFamily="34" charset="-128"/>
              <a:sym typeface="Times New Roman"/>
            </a:endParaRPr>
          </a:p>
        </p:txBody>
      </p:sp>
    </p:spTree>
    <p:extLst>
      <p:ext uri="{BB962C8B-B14F-4D97-AF65-F5344CB8AC3E}">
        <p14:creationId xmlns:p14="http://schemas.microsoft.com/office/powerpoint/2010/main" val="400297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0A0F12A-FEB5-3F42-8D21-EB793A0AE06F}"/>
              </a:ext>
            </a:extLst>
          </p:cNvPr>
          <p:cNvSpPr>
            <a:spLocks noGrp="1"/>
          </p:cNvSpPr>
          <p:nvPr>
            <p:ph type="title"/>
          </p:nvPr>
        </p:nvSpPr>
        <p:spPr>
          <a:xfrm>
            <a:off x="814917" y="40218"/>
            <a:ext cx="10515600" cy="1325033"/>
          </a:xfrm>
        </p:spPr>
        <p:txBody>
          <a:bodyPr/>
          <a:lstStyle/>
          <a:p>
            <a:r>
              <a:rPr lang="en-US" altLang="en-US" sz="3733">
                <a:latin typeface="Times New Roman" panose="02020603050405020304" pitchFamily="18" charset="0"/>
                <a:cs typeface="Times New Roman" panose="02020603050405020304" pitchFamily="18" charset="0"/>
              </a:rPr>
              <a:t>What makes ISLT special?</a:t>
            </a:r>
          </a:p>
        </p:txBody>
      </p:sp>
      <p:pic>
        <p:nvPicPr>
          <p:cNvPr id="38915" name="Google Shape;112;p24">
            <a:extLst>
              <a:ext uri="{FF2B5EF4-FFF2-40B4-BE49-F238E27FC236}">
                <a16:creationId xmlns:a16="http://schemas.microsoft.com/office/drawing/2014/main" id="{09900F2F-E34A-764D-9B82-45A3D44FBD0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7993" t="2628" r="8044" b="10545"/>
          <a:stretch>
            <a:fillRect/>
          </a:stretch>
        </p:blipFill>
        <p:spPr bwMode="auto">
          <a:xfrm>
            <a:off x="980018" y="1295401"/>
            <a:ext cx="10231967"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4">
            <a:extLst>
              <a:ext uri="{FF2B5EF4-FFF2-40B4-BE49-F238E27FC236}">
                <a16:creationId xmlns:a16="http://schemas.microsoft.com/office/drawing/2014/main" id="{9BBD3AE7-550A-AE48-AFBC-5CA59B3456A2}"/>
              </a:ext>
            </a:extLst>
          </p:cNvPr>
          <p:cNvSpPr txBox="1">
            <a:spLocks noChangeArrowheads="1"/>
          </p:cNvSpPr>
          <p:nvPr/>
        </p:nvSpPr>
        <p:spPr bwMode="auto">
          <a:xfrm>
            <a:off x="6096000" y="4174067"/>
            <a:ext cx="5132917" cy="2677656"/>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Top ranking in USNWR</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Strong alumni network</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Mentoring program</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Faculty authored 3 of top 5 texts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Engaging, interactive classes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Low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student:instructor</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ratio</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Active student association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6">
            <a:extLst>
              <a:ext uri="{FF2B5EF4-FFF2-40B4-BE49-F238E27FC236}">
                <a16:creationId xmlns:a16="http://schemas.microsoft.com/office/drawing/2014/main" id="{16C16D07-8926-BA47-B9CB-D25098A45B1F}"/>
              </a:ext>
            </a:extLst>
          </p:cNvPr>
          <p:cNvGrpSpPr>
            <a:grpSpLocks/>
          </p:cNvGrpSpPr>
          <p:nvPr/>
        </p:nvGrpSpPr>
        <p:grpSpPr bwMode="auto">
          <a:xfrm>
            <a:off x="203200" y="203200"/>
            <a:ext cx="5149851" cy="1143000"/>
            <a:chOff x="152400" y="152400"/>
            <a:chExt cx="3862587" cy="857399"/>
          </a:xfrm>
        </p:grpSpPr>
        <p:pic>
          <p:nvPicPr>
            <p:cNvPr id="38917" name="Picture 7" descr="College-Education-H.eps">
              <a:extLst>
                <a:ext uri="{FF2B5EF4-FFF2-40B4-BE49-F238E27FC236}">
                  <a16:creationId xmlns:a16="http://schemas.microsoft.com/office/drawing/2014/main" id="{16E8254A-4BFA-184B-A7D0-CD96161D6CA8}"/>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a:extLst>
                <a:ext uri="{FF2B5EF4-FFF2-40B4-BE49-F238E27FC236}">
                  <a16:creationId xmlns:a16="http://schemas.microsoft.com/office/drawing/2014/main" id="{7B65A2B7-EFC5-F34C-9970-EEB5DBC40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4" name="Content Placeholder 2">
            <a:extLst>
              <a:ext uri="{FF2B5EF4-FFF2-40B4-BE49-F238E27FC236}">
                <a16:creationId xmlns:a16="http://schemas.microsoft.com/office/drawing/2014/main" id="{0BA7FE31-BFCC-984B-9692-9B243FB396B9}"/>
              </a:ext>
            </a:extLst>
          </p:cNvPr>
          <p:cNvSpPr>
            <a:spLocks noGrp="1"/>
          </p:cNvSpPr>
          <p:nvPr>
            <p:ph idx="1"/>
          </p:nvPr>
        </p:nvSpPr>
        <p:spPr>
          <a:xfrm>
            <a:off x="0" y="1193800"/>
            <a:ext cx="6908800" cy="711200"/>
          </a:xfrm>
        </p:spPr>
        <p:txBody>
          <a:bodyPr/>
          <a:lstStyle/>
          <a:p>
            <a:pPr marL="0" indent="0" algn="ctr">
              <a:buNone/>
            </a:pPr>
            <a:r>
              <a:rPr lang="en-US" altLang="en-US" sz="3733">
                <a:solidFill>
                  <a:srgbClr val="000000"/>
                </a:solidFill>
                <a:latin typeface="Times New Roman" panose="02020603050405020304" pitchFamily="18" charset="0"/>
                <a:cs typeface="Times New Roman" panose="02020603050405020304" pitchFamily="18" charset="0"/>
              </a:rPr>
              <a:t>Connect with us!</a:t>
            </a:r>
            <a:endParaRPr lang="en-US" altLang="en-US" sz="2667">
              <a:solidFill>
                <a:srgbClr val="000000"/>
              </a:solidFill>
              <a:latin typeface="Times New Roman" panose="02020603050405020304" pitchFamily="18" charset="0"/>
              <a:cs typeface="Times New Roman" panose="02020603050405020304" pitchFamily="18" charset="0"/>
            </a:endParaRPr>
          </a:p>
        </p:txBody>
      </p:sp>
      <p:sp>
        <p:nvSpPr>
          <p:cNvPr id="7" name="Content Placeholder 8">
            <a:extLst>
              <a:ext uri="{FF2B5EF4-FFF2-40B4-BE49-F238E27FC236}">
                <a16:creationId xmlns:a16="http://schemas.microsoft.com/office/drawing/2014/main" id="{0DFCE446-1084-6D4B-A311-30315E9E7D01}"/>
              </a:ext>
            </a:extLst>
          </p:cNvPr>
          <p:cNvSpPr txBox="1">
            <a:spLocks/>
          </p:cNvSpPr>
          <p:nvPr/>
        </p:nvSpPr>
        <p:spPr bwMode="auto">
          <a:xfrm>
            <a:off x="556685" y="2123018"/>
            <a:ext cx="5844116" cy="4963583"/>
          </a:xfrm>
          <a:prstGeom prst="rect">
            <a:avLst/>
          </a:prstGeom>
          <a:noFill/>
          <a:ln>
            <a:noFill/>
          </a:ln>
        </p:spPr>
        <p:txBody>
          <a:bodyPr>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US" sz="2267" b="1" dirty="0">
                <a:solidFill>
                  <a:prstClr val="black"/>
                </a:solidFill>
                <a:latin typeface="Calibri"/>
              </a:rPr>
              <a:t>Twitter: </a:t>
            </a:r>
            <a:r>
              <a:rPr lang="en-US" sz="2267" dirty="0">
                <a:solidFill>
                  <a:prstClr val="black"/>
                </a:solidFill>
                <a:latin typeface="Calibri"/>
              </a:rPr>
              <a:t>@ISLT_FSU</a:t>
            </a:r>
          </a:p>
          <a:p>
            <a:pPr marL="0" indent="0" defTabSz="1219170">
              <a:buNone/>
              <a:defRPr/>
            </a:pPr>
            <a:r>
              <a:rPr lang="en-US" sz="2267" b="1" dirty="0">
                <a:solidFill>
                  <a:prstClr val="black"/>
                </a:solidFill>
                <a:latin typeface="Calibri"/>
              </a:rPr>
              <a:t>Instagram:</a:t>
            </a:r>
            <a:r>
              <a:rPr lang="en-US" sz="2267" dirty="0">
                <a:solidFill>
                  <a:prstClr val="black"/>
                </a:solidFill>
                <a:latin typeface="Calibri"/>
              </a:rPr>
              <a:t> @</a:t>
            </a:r>
            <a:r>
              <a:rPr lang="en-US" sz="2267" dirty="0" err="1">
                <a:solidFill>
                  <a:prstClr val="black"/>
                </a:solidFill>
                <a:latin typeface="Calibri"/>
              </a:rPr>
              <a:t>instructionalsystemsfsu</a:t>
            </a:r>
            <a:endParaRPr lang="en-US" sz="2267" dirty="0">
              <a:solidFill>
                <a:prstClr val="black"/>
              </a:solidFill>
              <a:latin typeface="Calibri"/>
            </a:endParaRPr>
          </a:p>
          <a:p>
            <a:pPr marL="0" indent="0" defTabSz="1219170">
              <a:buNone/>
              <a:defRPr/>
            </a:pPr>
            <a:r>
              <a:rPr lang="en-US" sz="2267" b="1" dirty="0">
                <a:solidFill>
                  <a:prstClr val="black"/>
                </a:solidFill>
                <a:latin typeface="Calibri"/>
              </a:rPr>
              <a:t>Facebook:</a:t>
            </a:r>
            <a:endParaRPr lang="en-US" sz="2267" dirty="0">
              <a:solidFill>
                <a:prstClr val="black"/>
              </a:solidFill>
              <a:latin typeface="Calibri"/>
            </a:endParaRPr>
          </a:p>
          <a:p>
            <a:pPr marL="0" indent="0" defTabSz="1219170">
              <a:buNone/>
              <a:defRPr/>
            </a:pPr>
            <a:r>
              <a:rPr lang="en-US" sz="2400" dirty="0" err="1">
                <a:solidFill>
                  <a:prstClr val="black"/>
                </a:solidFill>
                <a:latin typeface="Calibri"/>
              </a:rPr>
              <a:t>www.facebook.com</a:t>
            </a:r>
            <a:r>
              <a:rPr lang="en-US" sz="2400" dirty="0">
                <a:solidFill>
                  <a:prstClr val="black"/>
                </a:solidFill>
                <a:latin typeface="Calibri"/>
              </a:rPr>
              <a:t>/ISLTFSU/</a:t>
            </a:r>
            <a:endParaRPr lang="en-US" sz="2267" dirty="0">
              <a:solidFill>
                <a:prstClr val="black"/>
              </a:solidFill>
              <a:latin typeface="Calibri"/>
            </a:endParaRPr>
          </a:p>
          <a:p>
            <a:pPr marL="0" indent="0" defTabSz="1219170">
              <a:buNone/>
              <a:defRPr/>
            </a:pPr>
            <a:r>
              <a:rPr lang="en-US" sz="2267" dirty="0" err="1">
                <a:solidFill>
                  <a:prstClr val="black"/>
                </a:solidFill>
                <a:latin typeface="Calibri"/>
              </a:rPr>
              <a:t>facebook.com</a:t>
            </a:r>
            <a:r>
              <a:rPr lang="en-US" sz="2267" dirty="0">
                <a:solidFill>
                  <a:prstClr val="black"/>
                </a:solidFill>
                <a:latin typeface="Calibri"/>
              </a:rPr>
              <a:t>/groups/</a:t>
            </a:r>
            <a:r>
              <a:rPr lang="en-US" sz="2267" dirty="0" err="1">
                <a:solidFill>
                  <a:prstClr val="black"/>
                </a:solidFill>
                <a:latin typeface="Calibri"/>
              </a:rPr>
              <a:t>instructionalsystems</a:t>
            </a:r>
            <a:endParaRPr lang="en-US" sz="2267" b="1" dirty="0">
              <a:solidFill>
                <a:prstClr val="black"/>
              </a:solidFill>
              <a:latin typeface="Calibri"/>
            </a:endParaRPr>
          </a:p>
          <a:p>
            <a:pPr marL="0" indent="0" defTabSz="1219170">
              <a:buNone/>
              <a:defRPr/>
            </a:pPr>
            <a:r>
              <a:rPr lang="en-US" sz="2267" b="1" dirty="0">
                <a:solidFill>
                  <a:prstClr val="black"/>
                </a:solidFill>
                <a:latin typeface="Calibri"/>
              </a:rPr>
              <a:t>Blog: </a:t>
            </a:r>
          </a:p>
          <a:p>
            <a:pPr marL="0" indent="0" defTabSz="1219170">
              <a:buNone/>
              <a:defRPr/>
            </a:pPr>
            <a:r>
              <a:rPr lang="en-US" sz="2267" dirty="0">
                <a:solidFill>
                  <a:prstClr val="black"/>
                </a:solidFill>
                <a:latin typeface="Calibri"/>
              </a:rPr>
              <a:t>http://</a:t>
            </a:r>
            <a:r>
              <a:rPr lang="en-US" sz="2267" dirty="0" err="1">
                <a:solidFill>
                  <a:prstClr val="black"/>
                </a:solidFill>
                <a:latin typeface="Calibri"/>
              </a:rPr>
              <a:t>isfsu.blogspot.com</a:t>
            </a:r>
            <a:endParaRPr lang="en-US" sz="2267" dirty="0">
              <a:solidFill>
                <a:prstClr val="black"/>
              </a:solidFill>
              <a:latin typeface="Calibri"/>
            </a:endParaRPr>
          </a:p>
          <a:p>
            <a:pPr marL="0" indent="0" defTabSz="1219170">
              <a:buNone/>
              <a:defRPr/>
            </a:pPr>
            <a:endParaRPr lang="en-US" sz="2267" dirty="0">
              <a:solidFill>
                <a:prstClr val="black"/>
              </a:solidFill>
              <a:latin typeface="Calibri"/>
            </a:endParaRPr>
          </a:p>
          <a:p>
            <a:pPr marL="0" indent="0" algn="r" defTabSz="1219170">
              <a:buNone/>
              <a:defRPr/>
            </a:pPr>
            <a:r>
              <a:rPr lang="en-US" sz="2267" b="1" dirty="0">
                <a:solidFill>
                  <a:prstClr val="black"/>
                </a:solidFill>
                <a:latin typeface="Calibri"/>
              </a:rPr>
              <a:t>For Program Info Contact:</a:t>
            </a:r>
            <a:endParaRPr lang="en-US" sz="2267" dirty="0">
              <a:solidFill>
                <a:prstClr val="black"/>
              </a:solidFill>
              <a:latin typeface="Calibri"/>
            </a:endParaRPr>
          </a:p>
          <a:p>
            <a:pPr marL="0" indent="0" algn="r" defTabSz="1219170" eaLnBrk="0" fontAlgn="base" hangingPunct="0">
              <a:spcBef>
                <a:spcPct val="0"/>
              </a:spcBef>
              <a:spcAft>
                <a:spcPct val="0"/>
              </a:spcAft>
              <a:buNone/>
              <a:defRPr/>
            </a:pPr>
            <a:r>
              <a:rPr lang="en-US" sz="2600" b="1" cap="small" dirty="0">
                <a:solidFill>
                  <a:prstClr val="black"/>
                </a:solidFill>
                <a:latin typeface="Arial" panose="020B0604020202020204" pitchFamily="34" charset="0"/>
                <a:cs typeface="Arial" panose="020B0604020202020204" pitchFamily="34" charset="0"/>
              </a:rPr>
              <a:t>Jennifer Walsh</a:t>
            </a:r>
          </a:p>
          <a:p>
            <a:pPr marL="0" indent="0" algn="r" defTabSz="1219170" eaLnBrk="0" fontAlgn="base" hangingPunct="0">
              <a:spcBef>
                <a:spcPct val="0"/>
              </a:spcBef>
              <a:spcAft>
                <a:spcPct val="0"/>
              </a:spcAft>
              <a:buNone/>
              <a:defRPr/>
            </a:pPr>
            <a:r>
              <a:rPr lang="en-US" sz="1600" i="1" dirty="0">
                <a:solidFill>
                  <a:prstClr val="black"/>
                </a:solidFill>
                <a:latin typeface="Arial" panose="020B0604020202020204" pitchFamily="34" charset="0"/>
                <a:cs typeface="Arial" panose="020B0604020202020204" pitchFamily="34" charset="0"/>
              </a:rPr>
              <a:t>Academic Program Specialist</a:t>
            </a:r>
          </a:p>
          <a:p>
            <a:pPr marL="0" indent="0" algn="r" defTabSz="1219170" eaLnBrk="0" fontAlgn="base" hangingPunct="0">
              <a:spcBef>
                <a:spcPct val="0"/>
              </a:spcBef>
              <a:spcAft>
                <a:spcPct val="0"/>
              </a:spcAft>
              <a:buNone/>
              <a:defRPr/>
            </a:pPr>
            <a:r>
              <a:rPr lang="en-US" sz="2200" dirty="0">
                <a:effectLst/>
                <a:latin typeface="Arial" panose="020B0604020202020204" pitchFamily="34" charset="0"/>
                <a:ea typeface="Times New Roman" panose="02020603050405020304" pitchFamily="18" charset="0"/>
                <a:cs typeface="Arial" panose="020B0604020202020204" pitchFamily="34" charset="0"/>
              </a:rPr>
              <a:t>(850) 644-8780</a:t>
            </a:r>
            <a:br>
              <a:rPr lang="en-US" sz="2200" dirty="0">
                <a:effectLst/>
                <a:latin typeface="Arial" panose="020B0604020202020204" pitchFamily="34" charset="0"/>
                <a:ea typeface="Times New Roman" panose="02020603050405020304" pitchFamily="18" charset="0"/>
                <a:cs typeface="Arial" panose="020B0604020202020204" pitchFamily="34" charset="0"/>
              </a:rPr>
            </a:br>
            <a:r>
              <a:rPr lang="en-US" sz="22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jnwalsh@fsu.edu</a:t>
            </a:r>
            <a:endParaRPr lang="en-US" sz="2200" i="1" dirty="0">
              <a:solidFill>
                <a:prstClr val="black"/>
              </a:solidFill>
              <a:latin typeface="Arial" panose="020B0604020202020204" pitchFamily="34" charset="0"/>
              <a:cs typeface="Arial" panose="020B0604020202020204" pitchFamily="34" charset="0"/>
            </a:endParaRPr>
          </a:p>
        </p:txBody>
      </p:sp>
      <p:pic>
        <p:nvPicPr>
          <p:cNvPr id="38916" name="Content Placeholder 4" descr="A group of people posing for the camera&#10;&#10;Description automatically generated">
            <a:extLst>
              <a:ext uri="{FF2B5EF4-FFF2-40B4-BE49-F238E27FC236}">
                <a16:creationId xmlns:a16="http://schemas.microsoft.com/office/drawing/2014/main" id="{D857FD24-5D8D-7847-8380-4DAE59B713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678" r="1651"/>
          <a:stretch>
            <a:fillRect/>
          </a:stretch>
        </p:blipFill>
        <p:spPr bwMode="auto">
          <a:xfrm>
            <a:off x="7139517" y="0"/>
            <a:ext cx="5052483" cy="687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202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6">
            <a:extLst>
              <a:ext uri="{FF2B5EF4-FFF2-40B4-BE49-F238E27FC236}">
                <a16:creationId xmlns:a16="http://schemas.microsoft.com/office/drawing/2014/main" id="{3C4131F4-BFF6-5585-DF65-C5526A545F37}"/>
              </a:ext>
            </a:extLst>
          </p:cNvPr>
          <p:cNvGrpSpPr>
            <a:grpSpLocks/>
          </p:cNvGrpSpPr>
          <p:nvPr/>
        </p:nvGrpSpPr>
        <p:grpSpPr bwMode="auto">
          <a:xfrm>
            <a:off x="203200" y="203200"/>
            <a:ext cx="5149851" cy="1143000"/>
            <a:chOff x="152400" y="152400"/>
            <a:chExt cx="3862587" cy="857399"/>
          </a:xfrm>
        </p:grpSpPr>
        <p:pic>
          <p:nvPicPr>
            <p:cNvPr id="18437" name="Picture 7" descr="College-Education-H.eps">
              <a:extLst>
                <a:ext uri="{FF2B5EF4-FFF2-40B4-BE49-F238E27FC236}">
                  <a16:creationId xmlns:a16="http://schemas.microsoft.com/office/drawing/2014/main" id="{CBF34320-E0AC-D75B-15F9-6C4BDAE46792}"/>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a:extLst>
                <a:ext uri="{FF2B5EF4-FFF2-40B4-BE49-F238E27FC236}">
                  <a16:creationId xmlns:a16="http://schemas.microsoft.com/office/drawing/2014/main" id="{48BB6A8B-1666-782C-6E27-2BF7227B2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4" name="Title 3">
            <a:extLst>
              <a:ext uri="{FF2B5EF4-FFF2-40B4-BE49-F238E27FC236}">
                <a16:creationId xmlns:a16="http://schemas.microsoft.com/office/drawing/2014/main" id="{22476C22-1D4E-45E3-2082-B5B25EF26117}"/>
              </a:ext>
            </a:extLst>
          </p:cNvPr>
          <p:cNvSpPr>
            <a:spLocks noGrp="1"/>
          </p:cNvSpPr>
          <p:nvPr>
            <p:ph type="title"/>
          </p:nvPr>
        </p:nvSpPr>
        <p:spPr>
          <a:xfrm>
            <a:off x="5604821" y="330201"/>
            <a:ext cx="10972800" cy="1143000"/>
          </a:xfrm>
        </p:spPr>
        <p:txBody>
          <a:bodyPr>
            <a:normAutofit/>
          </a:bodyPr>
          <a:lstStyle/>
          <a:p>
            <a:r>
              <a:rPr lang="en-US" altLang="en-US" sz="3200" b="1" dirty="0">
                <a:solidFill>
                  <a:srgbClr val="000000"/>
                </a:solidFill>
                <a:latin typeface="Times New Roman" panose="02020603050405020304" pitchFamily="18" charset="0"/>
                <a:cs typeface="Times New Roman" panose="02020603050405020304" pitchFamily="18" charset="0"/>
              </a:rPr>
              <a:t>PhD Combined Counseling and </a:t>
            </a:r>
            <a:br>
              <a:rPr lang="en-US" altLang="en-US" sz="3200" b="1" dirty="0">
                <a:solidFill>
                  <a:srgbClr val="000000"/>
                </a:solidFill>
                <a:latin typeface="Times New Roman" panose="02020603050405020304" pitchFamily="18" charset="0"/>
                <a:cs typeface="Times New Roman" panose="02020603050405020304" pitchFamily="18" charset="0"/>
              </a:rPr>
            </a:br>
            <a:r>
              <a:rPr lang="en-US" altLang="en-US" sz="3200" b="1" dirty="0">
                <a:solidFill>
                  <a:srgbClr val="000000"/>
                </a:solidFill>
                <a:latin typeface="Times New Roman" panose="02020603050405020304" pitchFamily="18" charset="0"/>
                <a:cs typeface="Times New Roman" panose="02020603050405020304" pitchFamily="18" charset="0"/>
              </a:rPr>
              <a:t>School Psychology</a:t>
            </a:r>
            <a:endParaRPr lang="en-US" altLang="en-US" dirty="0"/>
          </a:p>
        </p:txBody>
      </p:sp>
      <p:sp>
        <p:nvSpPr>
          <p:cNvPr id="2" name="Content Placeholder 2">
            <a:extLst>
              <a:ext uri="{FF2B5EF4-FFF2-40B4-BE49-F238E27FC236}">
                <a16:creationId xmlns:a16="http://schemas.microsoft.com/office/drawing/2014/main" id="{7871FF43-303C-0E35-1C27-946DC28926EE}"/>
              </a:ext>
            </a:extLst>
          </p:cNvPr>
          <p:cNvSpPr>
            <a:spLocks noGrp="1"/>
          </p:cNvSpPr>
          <p:nvPr>
            <p:ph sz="half" idx="1"/>
          </p:nvPr>
        </p:nvSpPr>
        <p:spPr>
          <a:xfrm>
            <a:off x="609600" y="1346201"/>
            <a:ext cx="5384800" cy="4525433"/>
          </a:xfrm>
        </p:spPr>
        <p:txBody>
          <a:bodyPr/>
          <a:lstStyle/>
          <a:p>
            <a:pPr>
              <a:spcBef>
                <a:spcPct val="0"/>
              </a:spcBef>
              <a:buSzPts val="1000"/>
              <a:buFont typeface="Symbol" pitchFamily="2" charset="2"/>
              <a:buChar char=""/>
              <a:defRPr/>
            </a:pPr>
            <a:r>
              <a:rPr lang="en-US" altLang="en-US" sz="2400" u="sng" dirty="0">
                <a:solidFill>
                  <a:srgbClr val="000000"/>
                </a:solidFill>
                <a:cs typeface="Times New Roman" panose="02020603050405020304" pitchFamily="18" charset="0"/>
              </a:rPr>
              <a:t>Program Overview</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APA-accredited</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4-7 years (with a 1-year internship)</a:t>
            </a:r>
          </a:p>
          <a:p>
            <a:pPr>
              <a:spcBef>
                <a:spcPct val="0"/>
              </a:spcBef>
              <a:buSzPts val="1000"/>
              <a:buFont typeface="Symbol" pitchFamily="2" charset="2"/>
              <a:buChar char=""/>
              <a:defRPr/>
            </a:pPr>
            <a:r>
              <a:rPr lang="en-US" altLang="en-US" sz="2400" u="sng" dirty="0">
                <a:solidFill>
                  <a:srgbClr val="000000"/>
                </a:solidFill>
                <a:cs typeface="Times New Roman" panose="02020603050405020304" pitchFamily="18" charset="0"/>
              </a:rPr>
              <a:t>Career Opportunities</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Academia</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Psychologists in a variety of settings</a:t>
            </a:r>
          </a:p>
          <a:p>
            <a:pPr lvl="2">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Private Practice</a:t>
            </a:r>
          </a:p>
          <a:p>
            <a:pPr lvl="2">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Counseling Centers</a:t>
            </a:r>
          </a:p>
          <a:p>
            <a:pPr lvl="2">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Veterans Affairs</a:t>
            </a:r>
          </a:p>
          <a:p>
            <a:pPr>
              <a:spcBef>
                <a:spcPct val="0"/>
              </a:spcBef>
              <a:buSzPts val="1000"/>
              <a:buFont typeface="Symbol" pitchFamily="2" charset="2"/>
              <a:buChar char=""/>
              <a:defRPr/>
            </a:pPr>
            <a:r>
              <a:rPr lang="en-US" altLang="en-US" sz="2400" u="sng" dirty="0">
                <a:solidFill>
                  <a:srgbClr val="000000"/>
                </a:solidFill>
                <a:cs typeface="Times New Roman" panose="02020603050405020304" pitchFamily="18" charset="0"/>
              </a:rPr>
              <a:t>Multiple Research Opportunities</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Bullying</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Suicide Prevention</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Addiction and Rehabilitation</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Racial Discrimination and Health </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Career Development</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Mathematics Learning</a:t>
            </a:r>
          </a:p>
          <a:p>
            <a:pPr marL="609585" lvl="1" indent="0">
              <a:spcBef>
                <a:spcPct val="0"/>
              </a:spcBef>
              <a:buSzPts val="1000"/>
              <a:buNone/>
              <a:defRPr/>
            </a:pPr>
            <a:endParaRPr lang="en-US" altLang="en-US" sz="1867" dirty="0">
              <a:solidFill>
                <a:srgbClr val="000000"/>
              </a:solidFill>
              <a:cs typeface="Times New Roman" panose="02020603050405020304" pitchFamily="18" charset="0"/>
            </a:endParaRPr>
          </a:p>
          <a:p>
            <a:pPr lvl="1">
              <a:spcBef>
                <a:spcPct val="0"/>
              </a:spcBef>
              <a:buSzPts val="1000"/>
              <a:buFont typeface="Symbol" pitchFamily="2" charset="2"/>
              <a:buChar char=""/>
              <a:defRPr/>
            </a:pPr>
            <a:endParaRPr lang="en-US" altLang="en-US" sz="1867" u="sng" dirty="0">
              <a:solidFill>
                <a:srgbClr val="000000"/>
              </a:solidFill>
              <a:cs typeface="Times New Roman" panose="02020603050405020304" pitchFamily="18" charset="0"/>
            </a:endParaRPr>
          </a:p>
          <a:p>
            <a:pPr marL="0" indent="0" algn="ctr">
              <a:buNone/>
              <a:defRPr/>
            </a:pPr>
            <a:endParaRPr lang="en-US" altLang="en-US" sz="2667" i="1" dirty="0">
              <a:solidFill>
                <a:srgbClr val="00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31053D28-64E4-3675-505F-D42E1E011A3C}"/>
              </a:ext>
            </a:extLst>
          </p:cNvPr>
          <p:cNvSpPr>
            <a:spLocks noGrp="1"/>
          </p:cNvSpPr>
          <p:nvPr>
            <p:ph sz="half" idx="2"/>
          </p:nvPr>
        </p:nvSpPr>
        <p:spPr>
          <a:xfrm>
            <a:off x="5892800" y="1600201"/>
            <a:ext cx="5689600" cy="4525433"/>
          </a:xfrm>
        </p:spPr>
        <p:txBody>
          <a:bodyPr/>
          <a:lstStyle/>
          <a:p>
            <a:pPr>
              <a:defRPr/>
            </a:pPr>
            <a:r>
              <a:rPr lang="en-US" sz="2400" u="sng" dirty="0"/>
              <a:t>Assistantships/Fellowships/Scholarships</a:t>
            </a:r>
          </a:p>
          <a:p>
            <a:pPr lvl="1">
              <a:defRPr/>
            </a:pPr>
            <a:r>
              <a:rPr lang="en-US" sz="1867" dirty="0"/>
              <a:t>Some available through the department, the college, and other places around campus (but cannot be guaranteed).</a:t>
            </a:r>
          </a:p>
          <a:p>
            <a:pPr>
              <a:defRPr/>
            </a:pPr>
            <a:r>
              <a:rPr lang="en-US" sz="2400" u="sng" dirty="0"/>
              <a:t>Diverse Practicum Opportunities</a:t>
            </a:r>
          </a:p>
          <a:p>
            <a:pPr lvl="1">
              <a:defRPr/>
            </a:pPr>
            <a:r>
              <a:rPr lang="en-US" sz="1867" dirty="0"/>
              <a:t>Onsite (e.g., ALEC, HSC) and offsite (e.g., FAMU, Career Center)</a:t>
            </a:r>
          </a:p>
          <a:p>
            <a:pPr>
              <a:defRPr/>
            </a:pPr>
            <a:r>
              <a:rPr lang="en-US" sz="2400" dirty="0"/>
              <a:t> </a:t>
            </a:r>
            <a:r>
              <a:rPr lang="en-US" sz="2400" u="sng" dirty="0"/>
              <a:t>Value diversity/social justice</a:t>
            </a:r>
          </a:p>
          <a:p>
            <a:pPr lvl="1">
              <a:defRPr/>
            </a:pPr>
            <a:r>
              <a:rPr lang="en-US" sz="1867" dirty="0"/>
              <a:t>Diversity townhalls</a:t>
            </a:r>
          </a:p>
          <a:p>
            <a:pPr lvl="1">
              <a:defRPr/>
            </a:pPr>
            <a:r>
              <a:rPr lang="en-US" sz="1867" dirty="0"/>
              <a:t>Diversity events every semester</a:t>
            </a:r>
          </a:p>
          <a:p>
            <a:pPr marL="0" indent="0">
              <a:spcBef>
                <a:spcPct val="0"/>
              </a:spcBef>
              <a:buSzPts val="1000"/>
              <a:buNone/>
              <a:defRPr/>
            </a:pPr>
            <a:r>
              <a:rPr lang="en-US" altLang="en-US" sz="2933" b="1" dirty="0">
                <a:solidFill>
                  <a:srgbClr val="000000"/>
                </a:solidFill>
                <a:cs typeface="Times New Roman" panose="02020603050405020304" pitchFamily="18" charset="0"/>
              </a:rPr>
              <a:t>FAQS</a:t>
            </a: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  </a:t>
            </a:r>
            <a:r>
              <a:rPr lang="en-US" altLang="en-US" sz="1867" dirty="0">
                <a:solidFill>
                  <a:srgbClr val="000000"/>
                </a:solidFill>
                <a:cs typeface="Times New Roman" panose="02020603050405020304" pitchFamily="18" charset="0"/>
                <a:hlinkClick r:id="rId5"/>
              </a:rPr>
              <a:t>www.APA.org</a:t>
            </a:r>
            <a:endParaRPr lang="en-US" altLang="en-US" sz="1867" dirty="0">
              <a:solidFill>
                <a:srgbClr val="000000"/>
              </a:solidFill>
              <a:cs typeface="Times New Roman" panose="02020603050405020304" pitchFamily="18" charset="0"/>
            </a:endParaRPr>
          </a:p>
          <a:p>
            <a:pPr lvl="1">
              <a:spcBef>
                <a:spcPct val="0"/>
              </a:spcBef>
              <a:buSzPts val="1000"/>
              <a:buFont typeface="Symbol" pitchFamily="2" charset="2"/>
              <a:buChar char=""/>
              <a:defRPr/>
            </a:pPr>
            <a:r>
              <a:rPr lang="en-US" altLang="en-US" sz="1867" dirty="0">
                <a:solidFill>
                  <a:srgbClr val="000000"/>
                </a:solidFill>
                <a:cs typeface="Times New Roman" panose="02020603050405020304" pitchFamily="18" charset="0"/>
              </a:rPr>
              <a:t>~12 students admitted a year </a:t>
            </a:r>
            <a:endParaRPr lang="en-US" altLang="en-US" sz="1867" dirty="0">
              <a:solidFill>
                <a:srgbClr val="201F1E"/>
              </a:solidFill>
              <a:cs typeface="Calibri" panose="020F0502020204030204" pitchFamily="34" charset="0"/>
            </a:endParaRPr>
          </a:p>
          <a:p>
            <a:pPr>
              <a:defRPr/>
            </a:pP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6">
            <a:extLst>
              <a:ext uri="{FF2B5EF4-FFF2-40B4-BE49-F238E27FC236}">
                <a16:creationId xmlns:a16="http://schemas.microsoft.com/office/drawing/2014/main" id="{2B8C4D67-12D6-9ADC-B5F1-ED0DFF7D0642}"/>
              </a:ext>
            </a:extLst>
          </p:cNvPr>
          <p:cNvGrpSpPr>
            <a:grpSpLocks/>
          </p:cNvGrpSpPr>
          <p:nvPr/>
        </p:nvGrpSpPr>
        <p:grpSpPr bwMode="auto">
          <a:xfrm>
            <a:off x="203200" y="203200"/>
            <a:ext cx="5149851" cy="1143000"/>
            <a:chOff x="152400" y="152400"/>
            <a:chExt cx="3862587" cy="857399"/>
          </a:xfrm>
        </p:grpSpPr>
        <p:pic>
          <p:nvPicPr>
            <p:cNvPr id="20484" name="Picture 7" descr="College-Education-H.eps">
              <a:extLst>
                <a:ext uri="{FF2B5EF4-FFF2-40B4-BE49-F238E27FC236}">
                  <a16:creationId xmlns:a16="http://schemas.microsoft.com/office/drawing/2014/main" id="{8E2788DB-D9E5-9636-A938-07429CB3809F}"/>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a:extLst>
                <a:ext uri="{FF2B5EF4-FFF2-40B4-BE49-F238E27FC236}">
                  <a16:creationId xmlns:a16="http://schemas.microsoft.com/office/drawing/2014/main" id="{A0955826-4D15-B731-B2A5-DC14868BF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2" name="Content Placeholder 2">
            <a:extLst>
              <a:ext uri="{FF2B5EF4-FFF2-40B4-BE49-F238E27FC236}">
                <a16:creationId xmlns:a16="http://schemas.microsoft.com/office/drawing/2014/main" id="{10D37285-1666-D6B4-598F-1973C7C59A5B}"/>
              </a:ext>
            </a:extLst>
          </p:cNvPr>
          <p:cNvSpPr>
            <a:spLocks noGrp="1"/>
          </p:cNvSpPr>
          <p:nvPr>
            <p:ph idx="1"/>
          </p:nvPr>
        </p:nvSpPr>
        <p:spPr>
          <a:xfrm>
            <a:off x="762000" y="1540933"/>
            <a:ext cx="9652000" cy="711200"/>
          </a:xfrm>
        </p:spPr>
        <p:txBody>
          <a:bodyPr/>
          <a:lstStyle/>
          <a:p>
            <a:pPr marL="0" indent="0" algn="ctr">
              <a:buNone/>
            </a:pPr>
            <a:r>
              <a:rPr lang="en-US" altLang="en-US" sz="3200" b="1">
                <a:solidFill>
                  <a:srgbClr val="000000"/>
                </a:solidFill>
                <a:latin typeface="Times New Roman" panose="02020603050405020304" pitchFamily="18" charset="0"/>
                <a:cs typeface="Times New Roman" panose="02020603050405020304" pitchFamily="18" charset="0"/>
              </a:rPr>
              <a:t>PhD Combined Counseling and School Psychology</a:t>
            </a:r>
          </a:p>
          <a:p>
            <a:pPr marL="0" indent="0" algn="ctr">
              <a:buNone/>
            </a:pPr>
            <a:endParaRPr lang="en-US" altLang="en-US" sz="2667" b="1" i="1">
              <a:solidFill>
                <a:srgbClr val="000000"/>
              </a:solidFill>
              <a:latin typeface="Times New Roman" panose="02020603050405020304" pitchFamily="18" charset="0"/>
              <a:cs typeface="Times New Roman" panose="02020603050405020304" pitchFamily="18" charset="0"/>
            </a:endParaRPr>
          </a:p>
        </p:txBody>
      </p:sp>
      <p:sp>
        <p:nvSpPr>
          <p:cNvPr id="20483" name="Content Placeholder 2">
            <a:extLst>
              <a:ext uri="{FF2B5EF4-FFF2-40B4-BE49-F238E27FC236}">
                <a16:creationId xmlns:a16="http://schemas.microsoft.com/office/drawing/2014/main" id="{6B075326-E4FB-E1A2-C23E-377C09771D27}"/>
              </a:ext>
            </a:extLst>
          </p:cNvPr>
          <p:cNvSpPr txBox="1">
            <a:spLocks/>
          </p:cNvSpPr>
          <p:nvPr/>
        </p:nvSpPr>
        <p:spPr bwMode="auto">
          <a:xfrm>
            <a:off x="609600" y="2252134"/>
            <a:ext cx="10972800" cy="291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SzPts val="1000"/>
              <a:buFont typeface="Arial" panose="020B0604020202020204" pitchFamily="34" charset="0"/>
              <a:buNone/>
            </a:pPr>
            <a:r>
              <a:rPr lang="en-US" altLang="en-US" sz="1867" b="1">
                <a:solidFill>
                  <a:srgbClr val="000000"/>
                </a:solidFill>
                <a:cs typeface="Times New Roman" panose="02020603050405020304" pitchFamily="18" charset="0"/>
              </a:rPr>
              <a:t>Admission Requirements </a:t>
            </a:r>
          </a:p>
          <a:p>
            <a:pPr>
              <a:spcBef>
                <a:spcPct val="0"/>
              </a:spcBef>
              <a:buSzPts val="1000"/>
              <a:buFont typeface="Arial" panose="020B0604020202020204" pitchFamily="34" charset="0"/>
              <a:buNone/>
            </a:pPr>
            <a:r>
              <a:rPr lang="en-US" altLang="en-US" sz="1867" b="1">
                <a:cs typeface="Times New Roman" panose="02020603050405020304" pitchFamily="18" charset="0"/>
              </a:rPr>
              <a:t>1. A bachelor’s degree with at least a 3.0 GPA</a:t>
            </a:r>
            <a:r>
              <a:rPr lang="en-US" altLang="en-US" sz="1867">
                <a:cs typeface="Times New Roman" panose="02020603050405020304" pitchFamily="18" charset="0"/>
              </a:rPr>
              <a:t> – An earned bachelor’s degree from a regionally accredited U.S. institution, or a comparable degree from an international institution, with a minimum 3.0 (on a 4.0 scale) grade point average (GPA) in all coursework attempted while registered as an upper-division undergraduate student working towards a bachelor’s degree.</a:t>
            </a:r>
          </a:p>
          <a:p>
            <a:pPr>
              <a:spcBef>
                <a:spcPct val="0"/>
              </a:spcBef>
              <a:buSzPts val="1000"/>
              <a:buFont typeface="Arial" panose="020B0604020202020204" pitchFamily="34" charset="0"/>
              <a:buNone/>
            </a:pPr>
            <a:r>
              <a:rPr lang="en-US" altLang="en-US" sz="1867">
                <a:cs typeface="Times New Roman" panose="02020603050405020304" pitchFamily="18" charset="0"/>
              </a:rPr>
              <a:t>OR</a:t>
            </a:r>
          </a:p>
          <a:p>
            <a:pPr>
              <a:spcBef>
                <a:spcPct val="0"/>
              </a:spcBef>
              <a:buSzPts val="1000"/>
              <a:buFont typeface="Arial" panose="020B0604020202020204" pitchFamily="34" charset="0"/>
              <a:buNone/>
            </a:pPr>
            <a:r>
              <a:rPr lang="en-US" altLang="en-US" sz="1867" b="1">
                <a:cs typeface="Times New Roman" panose="02020603050405020304" pitchFamily="18" charset="0"/>
              </a:rPr>
              <a:t>A graduate degree with at least a 3.5 GPA</a:t>
            </a:r>
            <a:r>
              <a:rPr lang="en-US" altLang="en-US" sz="1867">
                <a:cs typeface="Times New Roman" panose="02020603050405020304" pitchFamily="18" charset="0"/>
              </a:rPr>
              <a:t> –An earned graduate degree from a regionally accredited U.S.    </a:t>
            </a:r>
          </a:p>
          <a:p>
            <a:pPr>
              <a:spcBef>
                <a:spcPct val="0"/>
              </a:spcBef>
              <a:buSzPts val="1000"/>
              <a:buFont typeface="Arial" panose="020B0604020202020204" pitchFamily="34" charset="0"/>
              <a:buNone/>
            </a:pPr>
            <a:r>
              <a:rPr lang="en-US" altLang="en-US" sz="1867">
                <a:cs typeface="Times New Roman" panose="02020603050405020304" pitchFamily="18" charset="0"/>
              </a:rPr>
              <a:t>institution, or a comparable degree from an international institution, with a minimum 3.5 (on a 4.0 scale) grade point average (GPA).</a:t>
            </a:r>
          </a:p>
          <a:p>
            <a:pPr>
              <a:spcBef>
                <a:spcPct val="0"/>
              </a:spcBef>
              <a:buSzPts val="1000"/>
              <a:buFont typeface="Arial" panose="020B0604020202020204" pitchFamily="34" charset="0"/>
              <a:buNone/>
            </a:pPr>
            <a:r>
              <a:rPr lang="en-US" altLang="en-US" sz="1867" b="1">
                <a:solidFill>
                  <a:srgbClr val="000000"/>
                </a:solidFill>
                <a:cs typeface="Times New Roman" panose="02020603050405020304" pitchFamily="18" charset="0"/>
              </a:rPr>
              <a:t>2. GRE Targets</a:t>
            </a:r>
            <a:r>
              <a:rPr lang="en-US" altLang="en-US" sz="1867">
                <a:solidFill>
                  <a:srgbClr val="000000"/>
                </a:solidFill>
                <a:cs typeface="Times New Roman" panose="02020603050405020304" pitchFamily="18" charset="0"/>
              </a:rPr>
              <a:t>: 150 or above (verbal), 148 or above (quantitative), 4.0 or above (analytical)</a:t>
            </a:r>
          </a:p>
          <a:p>
            <a:pPr>
              <a:spcBef>
                <a:spcPct val="0"/>
              </a:spcBef>
              <a:buSzPts val="1000"/>
              <a:buFont typeface="Arial" panose="020B0604020202020204" pitchFamily="34" charset="0"/>
              <a:buNone/>
            </a:pPr>
            <a:r>
              <a:rPr lang="en-US" altLang="en-US" sz="1867" b="1">
                <a:solidFill>
                  <a:srgbClr val="000000"/>
                </a:solidFill>
                <a:cs typeface="Times New Roman" panose="02020603050405020304" pitchFamily="18" charset="0"/>
              </a:rPr>
              <a:t>3. Personal Statement</a:t>
            </a:r>
          </a:p>
          <a:p>
            <a:pPr>
              <a:spcBef>
                <a:spcPct val="0"/>
              </a:spcBef>
              <a:buSzPts val="1000"/>
              <a:buFont typeface="Arial" panose="020B0604020202020204" pitchFamily="34" charset="0"/>
              <a:buNone/>
            </a:pPr>
            <a:r>
              <a:rPr lang="en-US" altLang="en-US" sz="1867" b="1">
                <a:solidFill>
                  <a:srgbClr val="000000"/>
                </a:solidFill>
                <a:cs typeface="Times New Roman" panose="02020603050405020304" pitchFamily="18" charset="0"/>
              </a:rPr>
              <a:t>4. Transcripts </a:t>
            </a:r>
          </a:p>
          <a:p>
            <a:pPr>
              <a:spcBef>
                <a:spcPct val="0"/>
              </a:spcBef>
              <a:buSzPts val="1000"/>
              <a:buFont typeface="Arial" panose="020B0604020202020204" pitchFamily="34" charset="0"/>
              <a:buNone/>
            </a:pPr>
            <a:r>
              <a:rPr lang="en-US" altLang="en-US" sz="1867" b="1">
                <a:solidFill>
                  <a:srgbClr val="000000"/>
                </a:solidFill>
                <a:cs typeface="Times New Roman" panose="02020603050405020304" pitchFamily="18" charset="0"/>
              </a:rPr>
              <a:t>5. Letters of Recommendations</a:t>
            </a:r>
          </a:p>
          <a:p>
            <a:pPr>
              <a:spcBef>
                <a:spcPct val="0"/>
              </a:spcBef>
              <a:buSzPts val="1000"/>
              <a:buFont typeface="Arial" panose="020B0604020202020204" pitchFamily="34" charset="0"/>
              <a:buNone/>
            </a:pPr>
            <a:r>
              <a:rPr lang="en-US" altLang="en-US" sz="1867" b="1">
                <a:solidFill>
                  <a:srgbClr val="000000"/>
                </a:solidFill>
                <a:cs typeface="Times New Roman" panose="02020603050405020304" pitchFamily="18" charset="0"/>
              </a:rPr>
              <a:t>6. Resume/CV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8EFD234-838B-6947-AC1A-CF8E8379B61E}"/>
              </a:ext>
            </a:extLst>
          </p:cNvPr>
          <p:cNvSpPr>
            <a:spLocks noGrp="1"/>
          </p:cNvSpPr>
          <p:nvPr>
            <p:ph type="title"/>
          </p:nvPr>
        </p:nvSpPr>
        <p:spPr>
          <a:xfrm>
            <a:off x="711200" y="1193800"/>
            <a:ext cx="10972800" cy="736600"/>
          </a:xfrm>
        </p:spPr>
        <p:txBody>
          <a:bodyPr/>
          <a:lstStyle/>
          <a:p>
            <a:pPr algn="ctr"/>
            <a:r>
              <a:rPr lang="en-US" altLang="en-US" sz="3200" dirty="0">
                <a:latin typeface="Times New Roman" panose="02020603050405020304" pitchFamily="18" charset="0"/>
                <a:cs typeface="Times New Roman" panose="02020603050405020304" pitchFamily="18" charset="0"/>
              </a:rPr>
              <a:t>EPLS Presentation Schedule</a:t>
            </a:r>
          </a:p>
        </p:txBody>
      </p:sp>
      <p:sp>
        <p:nvSpPr>
          <p:cNvPr id="14339" name="Slide Number Placeholder 4">
            <a:extLst>
              <a:ext uri="{FF2B5EF4-FFF2-40B4-BE49-F238E27FC236}">
                <a16:creationId xmlns:a16="http://schemas.microsoft.com/office/drawing/2014/main" id="{9306EDD5-4785-684D-BC1D-ADB24E5162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chemeClr val="tx1"/>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chemeClr val="tx1"/>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chemeClr val="tx1"/>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chemeClr val="tx1"/>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FC952B0C-16FF-E44A-8E90-0E706E381A0C}" type="slidenum">
              <a:rPr lang="en-US" altLang="en-US" sz="1600">
                <a:solidFill>
                  <a:srgbClr val="898989"/>
                </a:solidFill>
                <a:latin typeface="Arial" panose="020B0604020202020204" pitchFamily="34" charset="0"/>
              </a:rPr>
              <a:pPr>
                <a:spcBef>
                  <a:spcPct val="0"/>
                </a:spcBef>
                <a:buFontTx/>
                <a:buNone/>
              </a:pPr>
              <a:t>2</a:t>
            </a:fld>
            <a:endParaRPr lang="en-US" altLang="en-US" sz="1600">
              <a:solidFill>
                <a:srgbClr val="898989"/>
              </a:solidFill>
              <a:latin typeface="Arial" panose="020B0604020202020204" pitchFamily="34" charset="0"/>
            </a:endParaRPr>
          </a:p>
        </p:txBody>
      </p:sp>
      <p:graphicFrame>
        <p:nvGraphicFramePr>
          <p:cNvPr id="14340" name="Object 3">
            <a:extLst>
              <a:ext uri="{FF2B5EF4-FFF2-40B4-BE49-F238E27FC236}">
                <a16:creationId xmlns:a16="http://schemas.microsoft.com/office/drawing/2014/main" id="{9514903F-5779-8646-9F50-205F3817F4A1}"/>
              </a:ext>
            </a:extLst>
          </p:cNvPr>
          <p:cNvGraphicFramePr>
            <a:graphicFrameLocks noChangeAspect="1"/>
          </p:cNvGraphicFramePr>
          <p:nvPr>
            <p:extLst>
              <p:ext uri="{D42A27DB-BD31-4B8C-83A1-F6EECF244321}">
                <p14:modId xmlns:p14="http://schemas.microsoft.com/office/powerpoint/2010/main" val="3436251266"/>
              </p:ext>
            </p:extLst>
          </p:nvPr>
        </p:nvGraphicFramePr>
        <p:xfrm>
          <a:off x="940076" y="1930400"/>
          <a:ext cx="10853738" cy="4573587"/>
        </p:xfrm>
        <a:graphic>
          <a:graphicData uri="http://schemas.openxmlformats.org/presentationml/2006/ole">
            <mc:AlternateContent xmlns:mc="http://schemas.openxmlformats.org/markup-compatibility/2006">
              <mc:Choice xmlns:v="urn:schemas-microsoft-com:vml" Requires="v">
                <p:oleObj name="Document" r:id="rId2" imgW="11544300" imgH="4876800" progId="Word.Document.12">
                  <p:embed/>
                </p:oleObj>
              </mc:Choice>
              <mc:Fallback>
                <p:oleObj name="Document" r:id="rId2" imgW="11544300" imgH="4876800" progId="Word.Document.12">
                  <p:embed/>
                  <p:pic>
                    <p:nvPicPr>
                      <p:cNvPr id="14340" name="Object 3">
                        <a:extLst>
                          <a:ext uri="{FF2B5EF4-FFF2-40B4-BE49-F238E27FC236}">
                            <a16:creationId xmlns:a16="http://schemas.microsoft.com/office/drawing/2014/main" id="{9514903F-5779-8646-9F50-205F3817F4A1}"/>
                          </a:ext>
                        </a:extLst>
                      </p:cNvPr>
                      <p:cNvPicPr>
                        <a:picLocks noChangeAspect="1" noChangeArrowheads="1"/>
                      </p:cNvPicPr>
                      <p:nvPr/>
                    </p:nvPicPr>
                    <p:blipFill>
                      <a:blip r:embed="rId3"/>
                      <a:srcRect/>
                      <a:stretch>
                        <a:fillRect/>
                      </a:stretch>
                    </p:blipFill>
                    <p:spPr bwMode="auto">
                      <a:xfrm>
                        <a:off x="940076" y="1930400"/>
                        <a:ext cx="10853738" cy="4573587"/>
                      </a:xfrm>
                      <a:prstGeom prst="rect">
                        <a:avLst/>
                      </a:prstGeom>
                      <a:noFill/>
                      <a:ln>
                        <a:noFill/>
                      </a:ln>
                    </p:spPr>
                  </p:pic>
                </p:oleObj>
              </mc:Fallback>
            </mc:AlternateContent>
          </a:graphicData>
        </a:graphic>
      </p:graphicFrame>
      <p:grpSp>
        <p:nvGrpSpPr>
          <p:cNvPr id="14341" name="Group 6">
            <a:extLst>
              <a:ext uri="{FF2B5EF4-FFF2-40B4-BE49-F238E27FC236}">
                <a16:creationId xmlns:a16="http://schemas.microsoft.com/office/drawing/2014/main" id="{77C39436-4626-E74A-A31C-3918DBF3A76E}"/>
              </a:ext>
            </a:extLst>
          </p:cNvPr>
          <p:cNvGrpSpPr>
            <a:grpSpLocks/>
          </p:cNvGrpSpPr>
          <p:nvPr/>
        </p:nvGrpSpPr>
        <p:grpSpPr bwMode="auto">
          <a:xfrm>
            <a:off x="203200" y="203200"/>
            <a:ext cx="5149851" cy="1143000"/>
            <a:chOff x="152400" y="152400"/>
            <a:chExt cx="3862587" cy="857399"/>
          </a:xfrm>
        </p:grpSpPr>
        <p:pic>
          <p:nvPicPr>
            <p:cNvPr id="14342" name="Picture 7" descr="College-Education-H.eps">
              <a:extLst>
                <a:ext uri="{FF2B5EF4-FFF2-40B4-BE49-F238E27FC236}">
                  <a16:creationId xmlns:a16="http://schemas.microsoft.com/office/drawing/2014/main" id="{5E61829C-335B-DF46-9D85-6DBD56DF6122}"/>
                </a:ext>
              </a:extLst>
            </p:cNvPr>
            <p:cNvPicPr>
              <a:picLocks noChangeAspect="1"/>
            </p:cNvPicPr>
            <p:nvPr/>
          </p:nvPicPr>
          <p:blipFill>
            <a:blip r:embed="rId4">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a:extLst>
                <a:ext uri="{FF2B5EF4-FFF2-40B4-BE49-F238E27FC236}">
                  <a16:creationId xmlns:a16="http://schemas.microsoft.com/office/drawing/2014/main" id="{520E3FCC-3E58-2540-888D-7A019ED52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6">
            <a:extLst>
              <a:ext uri="{FF2B5EF4-FFF2-40B4-BE49-F238E27FC236}">
                <a16:creationId xmlns:a16="http://schemas.microsoft.com/office/drawing/2014/main" id="{693D7C80-02AA-5C5B-5B9F-24CD58ADE7A2}"/>
              </a:ext>
            </a:extLst>
          </p:cNvPr>
          <p:cNvGrpSpPr>
            <a:grpSpLocks/>
          </p:cNvGrpSpPr>
          <p:nvPr/>
        </p:nvGrpSpPr>
        <p:grpSpPr bwMode="auto">
          <a:xfrm>
            <a:off x="203200" y="203200"/>
            <a:ext cx="5149851" cy="1143000"/>
            <a:chOff x="152400" y="152400"/>
            <a:chExt cx="3862587" cy="857399"/>
          </a:xfrm>
        </p:grpSpPr>
        <p:pic>
          <p:nvPicPr>
            <p:cNvPr id="22548" name="Picture 7" descr="College-Education-H.eps">
              <a:extLst>
                <a:ext uri="{FF2B5EF4-FFF2-40B4-BE49-F238E27FC236}">
                  <a16:creationId xmlns:a16="http://schemas.microsoft.com/office/drawing/2014/main" id="{C79E3712-3083-AB94-4A2F-6AD6A24B313B}"/>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8">
              <a:extLst>
                <a:ext uri="{FF2B5EF4-FFF2-40B4-BE49-F238E27FC236}">
                  <a16:creationId xmlns:a16="http://schemas.microsoft.com/office/drawing/2014/main" id="{B1FE4DFA-40B7-918F-4E30-5D2FC4BF1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0" name="Content Placeholder 2">
            <a:extLst>
              <a:ext uri="{FF2B5EF4-FFF2-40B4-BE49-F238E27FC236}">
                <a16:creationId xmlns:a16="http://schemas.microsoft.com/office/drawing/2014/main" id="{E9B56DE3-21C6-321C-021A-B8A4BB9204E7}"/>
              </a:ext>
            </a:extLst>
          </p:cNvPr>
          <p:cNvSpPr>
            <a:spLocks noGrp="1"/>
          </p:cNvSpPr>
          <p:nvPr>
            <p:ph idx="1"/>
          </p:nvPr>
        </p:nvSpPr>
        <p:spPr>
          <a:xfrm>
            <a:off x="1117600" y="2262717"/>
            <a:ext cx="9652000" cy="711200"/>
          </a:xfrm>
        </p:spPr>
        <p:txBody>
          <a:bodyPr>
            <a:normAutofit fontScale="70000" lnSpcReduction="20000"/>
          </a:bodyPr>
          <a:lstStyle/>
          <a:p>
            <a:pPr marL="0" indent="0" algn="ctr">
              <a:buNone/>
            </a:pPr>
            <a:r>
              <a:rPr lang="en-US" altLang="en-US" sz="3200" b="1">
                <a:solidFill>
                  <a:srgbClr val="000000"/>
                </a:solidFill>
                <a:latin typeface="Times New Roman" panose="02020603050405020304" pitchFamily="18" charset="0"/>
                <a:cs typeface="Times New Roman" panose="02020603050405020304" pitchFamily="18" charset="0"/>
              </a:rPr>
              <a:t>Program </a:t>
            </a:r>
          </a:p>
          <a:p>
            <a:pPr marL="0" indent="0" algn="ctr">
              <a:buNone/>
            </a:pPr>
            <a:r>
              <a:rPr lang="en-US" altLang="en-US" sz="3200" b="1">
                <a:solidFill>
                  <a:srgbClr val="000000"/>
                </a:solidFill>
                <a:latin typeface="Times New Roman" panose="02020603050405020304" pitchFamily="18" charset="0"/>
                <a:cs typeface="Times New Roman" panose="02020603050405020304" pitchFamily="18" charset="0"/>
              </a:rPr>
              <a:t>Faculty</a:t>
            </a:r>
          </a:p>
          <a:p>
            <a:pPr marL="0" indent="0" algn="ctr">
              <a:buNone/>
            </a:pPr>
            <a:endParaRPr lang="en-US" altLang="en-US" sz="2667" i="1">
              <a:solidFill>
                <a:srgbClr val="000000"/>
              </a:solidFill>
              <a:latin typeface="Times New Roman" panose="02020603050405020304" pitchFamily="18" charset="0"/>
              <a:cs typeface="Times New Roman" panose="02020603050405020304" pitchFamily="18" charset="0"/>
            </a:endParaRPr>
          </a:p>
        </p:txBody>
      </p:sp>
      <p:pic>
        <p:nvPicPr>
          <p:cNvPr id="22531" name="Picture 5">
            <a:extLst>
              <a:ext uri="{FF2B5EF4-FFF2-40B4-BE49-F238E27FC236}">
                <a16:creationId xmlns:a16="http://schemas.microsoft.com/office/drawing/2014/main" id="{8BF8E31E-5A5E-1A11-EB31-DF7715120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00" y="1502833"/>
            <a:ext cx="2144184" cy="2144184"/>
          </a:xfrm>
          <a:prstGeom prst="rect">
            <a:avLst/>
          </a:prstGeom>
          <a:solidFill>
            <a:schemeClr val="bg1"/>
          </a:solidFill>
          <a:ln w="25400">
            <a:solidFill>
              <a:srgbClr val="C00000"/>
            </a:solidFill>
            <a:miter lim="800000"/>
            <a:headEnd/>
            <a:tailEnd/>
          </a:ln>
        </p:spPr>
      </p:pic>
      <p:pic>
        <p:nvPicPr>
          <p:cNvPr id="22532" name="Picture 9" descr="A person wearing a suit and tie smiling at the camera&#10;&#10;Description automatically generated">
            <a:extLst>
              <a:ext uri="{FF2B5EF4-FFF2-40B4-BE49-F238E27FC236}">
                <a16:creationId xmlns:a16="http://schemas.microsoft.com/office/drawing/2014/main" id="{CB090DFC-8ED2-764B-0782-2142F14E178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9267" y="4150785"/>
            <a:ext cx="2144184" cy="2144183"/>
          </a:xfrm>
          <a:prstGeom prst="rect">
            <a:avLst/>
          </a:prstGeom>
          <a:solidFill>
            <a:schemeClr val="bg1"/>
          </a:solidFill>
          <a:ln w="25400">
            <a:solidFill>
              <a:srgbClr val="0070C0"/>
            </a:solidFill>
            <a:miter lim="800000"/>
            <a:headEnd/>
            <a:tailEnd/>
          </a:ln>
        </p:spPr>
      </p:pic>
      <p:pic>
        <p:nvPicPr>
          <p:cNvPr id="22533" name="Picture 11" descr="A person posing for the camera&#10;&#10;Description automatically generated">
            <a:extLst>
              <a:ext uri="{FF2B5EF4-FFF2-40B4-BE49-F238E27FC236}">
                <a16:creationId xmlns:a16="http://schemas.microsoft.com/office/drawing/2014/main" id="{BAB255DF-0F5F-F757-2A0D-EF045FD9B4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37367" y="1502834"/>
            <a:ext cx="2070100" cy="2070100"/>
          </a:xfrm>
          <a:prstGeom prst="rect">
            <a:avLst/>
          </a:prstGeom>
          <a:solidFill>
            <a:schemeClr val="bg1"/>
          </a:solidFill>
          <a:ln w="25400">
            <a:solidFill>
              <a:srgbClr val="0070C0"/>
            </a:solidFill>
            <a:miter lim="800000"/>
            <a:headEnd/>
            <a:tailEnd/>
          </a:ln>
        </p:spPr>
      </p:pic>
      <p:pic>
        <p:nvPicPr>
          <p:cNvPr id="22534" name="Picture 15" descr="A person smiling for the camera&#10;&#10;Description automatically generated">
            <a:extLst>
              <a:ext uri="{FF2B5EF4-FFF2-40B4-BE49-F238E27FC236}">
                <a16:creationId xmlns:a16="http://schemas.microsoft.com/office/drawing/2014/main" id="{79EC0CA7-7642-29E7-3C76-8C9CD03490B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067" y="1502834"/>
            <a:ext cx="2070100" cy="2070100"/>
          </a:xfrm>
          <a:prstGeom prst="rect">
            <a:avLst/>
          </a:prstGeom>
          <a:solidFill>
            <a:schemeClr val="bg1"/>
          </a:solidFill>
          <a:ln w="25400">
            <a:solidFill>
              <a:srgbClr val="0070C0"/>
            </a:solidFill>
            <a:miter lim="800000"/>
            <a:headEnd/>
            <a:tailEnd/>
          </a:ln>
        </p:spPr>
      </p:pic>
      <p:pic>
        <p:nvPicPr>
          <p:cNvPr id="22" name="Picture 21" descr="A person smiling for the camera&#10;&#10;Description automatically generated">
            <a:extLst>
              <a:ext uri="{FF2B5EF4-FFF2-40B4-BE49-F238E27FC236}">
                <a16:creationId xmlns:a16="http://schemas.microsoft.com/office/drawing/2014/main" id="{DC1C193C-C989-CD92-84DB-4F21C4413009}"/>
              </a:ext>
            </a:extLst>
          </p:cNvPr>
          <p:cNvPicPr>
            <a:picLocks noChangeAspect="1"/>
          </p:cNvPicPr>
          <p:nvPr/>
        </p:nvPicPr>
        <p:blipFill>
          <a:blip r:embed="rId9"/>
          <a:stretch>
            <a:fillRect/>
          </a:stretch>
        </p:blipFill>
        <p:spPr>
          <a:xfrm>
            <a:off x="9914467" y="4210051"/>
            <a:ext cx="2144184" cy="2144183"/>
          </a:xfrm>
          <a:prstGeom prst="rect">
            <a:avLst/>
          </a:prstGeom>
          <a:solidFill>
            <a:schemeClr val="bg1"/>
          </a:solidFill>
          <a:ln w="25400">
            <a:solidFill>
              <a:schemeClr val="accent4">
                <a:lumMod val="75000"/>
              </a:schemeClr>
            </a:solidFill>
          </a:ln>
        </p:spPr>
      </p:pic>
      <p:pic>
        <p:nvPicPr>
          <p:cNvPr id="22536" name="Picture 1">
            <a:extLst>
              <a:ext uri="{FF2B5EF4-FFF2-40B4-BE49-F238E27FC236}">
                <a16:creationId xmlns:a16="http://schemas.microsoft.com/office/drawing/2014/main" id="{A50BADEA-4CE3-EE55-F4CF-6A41FA3608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2717" y="1488018"/>
            <a:ext cx="2142067" cy="2144183"/>
          </a:xfrm>
          <a:prstGeom prst="rect">
            <a:avLst/>
          </a:prstGeom>
          <a:solidFill>
            <a:schemeClr val="bg1"/>
          </a:solidFill>
          <a:ln w="25400">
            <a:solidFill>
              <a:srgbClr val="C00000"/>
            </a:solidFill>
            <a:miter lim="800000"/>
            <a:headEnd/>
            <a:tailEnd/>
          </a:ln>
        </p:spPr>
      </p:pic>
      <p:pic>
        <p:nvPicPr>
          <p:cNvPr id="22537" name="Picture 24" descr="A person smiling for the camera&#10;&#10;Description automatically generated">
            <a:extLst>
              <a:ext uri="{FF2B5EF4-FFF2-40B4-BE49-F238E27FC236}">
                <a16:creationId xmlns:a16="http://schemas.microsoft.com/office/drawing/2014/main" id="{8380E68D-311C-24DF-7CD3-7F2ECA86063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9033" y="4201585"/>
            <a:ext cx="1938867" cy="2152649"/>
          </a:xfrm>
          <a:prstGeom prst="rect">
            <a:avLst/>
          </a:prstGeom>
          <a:solidFill>
            <a:schemeClr val="bg1"/>
          </a:solidFill>
          <a:ln w="25400">
            <a:solidFill>
              <a:srgbClr val="0070C0"/>
            </a:solidFill>
            <a:miter lim="800000"/>
            <a:headEnd/>
            <a:tailEnd/>
          </a:ln>
        </p:spPr>
      </p:pic>
      <p:pic>
        <p:nvPicPr>
          <p:cNvPr id="26" name="Picture 25" descr="A person wearing a suit and tie smiling at the camera&#10;&#10;Description automatically generated">
            <a:extLst>
              <a:ext uri="{FF2B5EF4-FFF2-40B4-BE49-F238E27FC236}">
                <a16:creationId xmlns:a16="http://schemas.microsoft.com/office/drawing/2014/main" id="{6EAA0AE2-648F-992E-A977-431E7DAD486F}"/>
              </a:ext>
            </a:extLst>
          </p:cNvPr>
          <p:cNvPicPr>
            <a:picLocks noChangeAspect="1"/>
          </p:cNvPicPr>
          <p:nvPr/>
        </p:nvPicPr>
        <p:blipFill>
          <a:blip r:embed="rId12"/>
          <a:stretch>
            <a:fillRect/>
          </a:stretch>
        </p:blipFill>
        <p:spPr>
          <a:xfrm>
            <a:off x="7302500" y="4150785"/>
            <a:ext cx="2144184" cy="2144183"/>
          </a:xfrm>
          <a:prstGeom prst="rect">
            <a:avLst/>
          </a:prstGeom>
          <a:solidFill>
            <a:schemeClr val="bg1"/>
          </a:solidFill>
          <a:ln w="25400">
            <a:solidFill>
              <a:schemeClr val="accent4">
                <a:lumMod val="75000"/>
              </a:schemeClr>
            </a:solidFill>
          </a:ln>
        </p:spPr>
      </p:pic>
      <p:sp>
        <p:nvSpPr>
          <p:cNvPr id="22539" name="TextBox 16">
            <a:extLst>
              <a:ext uri="{FF2B5EF4-FFF2-40B4-BE49-F238E27FC236}">
                <a16:creationId xmlns:a16="http://schemas.microsoft.com/office/drawing/2014/main" id="{AB37A635-6CA7-C47D-10B3-5AB74BC03422}"/>
              </a:ext>
            </a:extLst>
          </p:cNvPr>
          <p:cNvSpPr txBox="1">
            <a:spLocks noChangeArrowheads="1"/>
          </p:cNvSpPr>
          <p:nvPr/>
        </p:nvSpPr>
        <p:spPr bwMode="auto">
          <a:xfrm>
            <a:off x="93133" y="3572933"/>
            <a:ext cx="2575984"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Deborah Ebener</a:t>
            </a:r>
          </a:p>
          <a:p>
            <a:pPr>
              <a:spcBef>
                <a:spcPct val="0"/>
              </a:spcBef>
              <a:buFontTx/>
              <a:buNone/>
            </a:pPr>
            <a:r>
              <a:rPr lang="en-US" altLang="en-US" sz="1333">
                <a:latin typeface="Arial" panose="020B0604020202020204" pitchFamily="34" charset="0"/>
              </a:rPr>
              <a:t>Director of Clinical Training</a:t>
            </a:r>
          </a:p>
        </p:txBody>
      </p:sp>
      <p:sp>
        <p:nvSpPr>
          <p:cNvPr id="22540" name="TextBox 27">
            <a:extLst>
              <a:ext uri="{FF2B5EF4-FFF2-40B4-BE49-F238E27FC236}">
                <a16:creationId xmlns:a16="http://schemas.microsoft.com/office/drawing/2014/main" id="{FAB3DBAC-BE9C-E968-4D74-64166068DD17}"/>
              </a:ext>
            </a:extLst>
          </p:cNvPr>
          <p:cNvSpPr txBox="1">
            <a:spLocks noChangeArrowheads="1"/>
          </p:cNvSpPr>
          <p:nvPr/>
        </p:nvSpPr>
        <p:spPr bwMode="auto">
          <a:xfrm>
            <a:off x="2482851" y="3562351"/>
            <a:ext cx="2167467"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Debra Osborn</a:t>
            </a:r>
          </a:p>
          <a:p>
            <a:pPr>
              <a:spcBef>
                <a:spcPct val="0"/>
              </a:spcBef>
              <a:buFontTx/>
              <a:buNone/>
            </a:pPr>
            <a:r>
              <a:rPr lang="en-US" altLang="en-US" sz="1333">
                <a:latin typeface="Arial" panose="020B0604020202020204" pitchFamily="34" charset="0"/>
              </a:rPr>
              <a:t>Co-Director of Training</a:t>
            </a:r>
          </a:p>
        </p:txBody>
      </p:sp>
      <p:sp>
        <p:nvSpPr>
          <p:cNvPr id="22541" name="TextBox 28">
            <a:extLst>
              <a:ext uri="{FF2B5EF4-FFF2-40B4-BE49-F238E27FC236}">
                <a16:creationId xmlns:a16="http://schemas.microsoft.com/office/drawing/2014/main" id="{5AA6E3A0-EEAD-C65A-D814-7E1565DCBB16}"/>
              </a:ext>
            </a:extLst>
          </p:cNvPr>
          <p:cNvSpPr txBox="1">
            <a:spLocks noChangeArrowheads="1"/>
          </p:cNvSpPr>
          <p:nvPr/>
        </p:nvSpPr>
        <p:spPr bwMode="auto">
          <a:xfrm>
            <a:off x="237067" y="6402918"/>
            <a:ext cx="21674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Laura Reid Marks</a:t>
            </a:r>
          </a:p>
        </p:txBody>
      </p:sp>
      <p:sp>
        <p:nvSpPr>
          <p:cNvPr id="22542" name="TextBox 29">
            <a:extLst>
              <a:ext uri="{FF2B5EF4-FFF2-40B4-BE49-F238E27FC236}">
                <a16:creationId xmlns:a16="http://schemas.microsoft.com/office/drawing/2014/main" id="{BEECD450-3397-D7C9-54A9-FEE9AFF6A006}"/>
              </a:ext>
            </a:extLst>
          </p:cNvPr>
          <p:cNvSpPr txBox="1">
            <a:spLocks noChangeArrowheads="1"/>
          </p:cNvSpPr>
          <p:nvPr/>
        </p:nvSpPr>
        <p:spPr bwMode="auto">
          <a:xfrm>
            <a:off x="2540000" y="6294968"/>
            <a:ext cx="255058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Martin Swanbrow-Becker</a:t>
            </a:r>
          </a:p>
        </p:txBody>
      </p:sp>
      <p:sp>
        <p:nvSpPr>
          <p:cNvPr id="22543" name="TextBox 30">
            <a:extLst>
              <a:ext uri="{FF2B5EF4-FFF2-40B4-BE49-F238E27FC236}">
                <a16:creationId xmlns:a16="http://schemas.microsoft.com/office/drawing/2014/main" id="{1D38CE24-6F8C-8C58-327C-C6199F623F1A}"/>
              </a:ext>
            </a:extLst>
          </p:cNvPr>
          <p:cNvSpPr txBox="1">
            <a:spLocks noChangeArrowheads="1"/>
          </p:cNvSpPr>
          <p:nvPr/>
        </p:nvSpPr>
        <p:spPr bwMode="auto">
          <a:xfrm>
            <a:off x="7116233" y="3619500"/>
            <a:ext cx="31580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Lyndsay Jenkins</a:t>
            </a:r>
          </a:p>
        </p:txBody>
      </p:sp>
      <p:sp>
        <p:nvSpPr>
          <p:cNvPr id="22544" name="TextBox 31">
            <a:extLst>
              <a:ext uri="{FF2B5EF4-FFF2-40B4-BE49-F238E27FC236}">
                <a16:creationId xmlns:a16="http://schemas.microsoft.com/office/drawing/2014/main" id="{6B4F6346-44CF-45EE-CBC7-831BA412EBC2}"/>
              </a:ext>
            </a:extLst>
          </p:cNvPr>
          <p:cNvSpPr txBox="1">
            <a:spLocks noChangeArrowheads="1"/>
          </p:cNvSpPr>
          <p:nvPr/>
        </p:nvSpPr>
        <p:spPr bwMode="auto">
          <a:xfrm>
            <a:off x="7169151" y="6354234"/>
            <a:ext cx="21674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Casey Dozier</a:t>
            </a:r>
          </a:p>
        </p:txBody>
      </p:sp>
      <p:sp>
        <p:nvSpPr>
          <p:cNvPr id="22545" name="TextBox 32">
            <a:extLst>
              <a:ext uri="{FF2B5EF4-FFF2-40B4-BE49-F238E27FC236}">
                <a16:creationId xmlns:a16="http://schemas.microsoft.com/office/drawing/2014/main" id="{A3B33BF5-8781-28A9-8EC9-F181DA1CE41C}"/>
              </a:ext>
            </a:extLst>
          </p:cNvPr>
          <p:cNvSpPr txBox="1">
            <a:spLocks noChangeArrowheads="1"/>
          </p:cNvSpPr>
          <p:nvPr/>
        </p:nvSpPr>
        <p:spPr bwMode="auto">
          <a:xfrm>
            <a:off x="9855201" y="6413501"/>
            <a:ext cx="216535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Taylor Thompson</a:t>
            </a:r>
          </a:p>
        </p:txBody>
      </p:sp>
      <p:sp>
        <p:nvSpPr>
          <p:cNvPr id="22546" name="TextBox 34">
            <a:extLst>
              <a:ext uri="{FF2B5EF4-FFF2-40B4-BE49-F238E27FC236}">
                <a16:creationId xmlns:a16="http://schemas.microsoft.com/office/drawing/2014/main" id="{1BE861FB-7A23-447E-037E-1EF89517F68C}"/>
              </a:ext>
            </a:extLst>
          </p:cNvPr>
          <p:cNvSpPr txBox="1">
            <a:spLocks noChangeArrowheads="1"/>
          </p:cNvSpPr>
          <p:nvPr/>
        </p:nvSpPr>
        <p:spPr bwMode="auto">
          <a:xfrm>
            <a:off x="9855200" y="3636434"/>
            <a:ext cx="21674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latin typeface="Arial" panose="020B0604020202020204" pitchFamily="34" charset="0"/>
              </a:rPr>
              <a:t>Dr. Garret Hall</a:t>
            </a:r>
          </a:p>
        </p:txBody>
      </p:sp>
      <p:sp>
        <p:nvSpPr>
          <p:cNvPr id="22547" name="TextBox 17">
            <a:extLst>
              <a:ext uri="{FF2B5EF4-FFF2-40B4-BE49-F238E27FC236}">
                <a16:creationId xmlns:a16="http://schemas.microsoft.com/office/drawing/2014/main" id="{5506C80E-2159-227B-B453-BACF8D22430E}"/>
              </a:ext>
            </a:extLst>
          </p:cNvPr>
          <p:cNvSpPr txBox="1">
            <a:spLocks noChangeArrowheads="1"/>
          </p:cNvSpPr>
          <p:nvPr/>
        </p:nvSpPr>
        <p:spPr bwMode="auto">
          <a:xfrm>
            <a:off x="4999567" y="3562351"/>
            <a:ext cx="2065867" cy="173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33">
                <a:solidFill>
                  <a:srgbClr val="0070C0"/>
                </a:solidFill>
                <a:latin typeface="Arial" panose="020B0604020202020204" pitchFamily="34" charset="0"/>
              </a:rPr>
              <a:t>Blue frame: Counseling Psychology Faculty</a:t>
            </a:r>
          </a:p>
          <a:p>
            <a:pPr>
              <a:spcBef>
                <a:spcPct val="0"/>
              </a:spcBef>
              <a:buFontTx/>
              <a:buNone/>
            </a:pPr>
            <a:endParaRPr lang="en-US" altLang="en-US" sz="1333">
              <a:solidFill>
                <a:srgbClr val="0070C0"/>
              </a:solidFill>
              <a:latin typeface="Arial" panose="020B0604020202020204" pitchFamily="34" charset="0"/>
            </a:endParaRPr>
          </a:p>
          <a:p>
            <a:pPr>
              <a:spcBef>
                <a:spcPct val="0"/>
              </a:spcBef>
              <a:buFontTx/>
              <a:buNone/>
            </a:pPr>
            <a:r>
              <a:rPr lang="en-US" altLang="en-US" sz="1333">
                <a:solidFill>
                  <a:srgbClr val="C00000"/>
                </a:solidFill>
                <a:latin typeface="Arial" panose="020B0604020202020204" pitchFamily="34" charset="0"/>
              </a:rPr>
              <a:t>Garnet Frame: School Psychology Faculty</a:t>
            </a:r>
            <a:endParaRPr lang="en-US" altLang="en-US" sz="1333">
              <a:solidFill>
                <a:srgbClr val="0070C0"/>
              </a:solidFill>
              <a:latin typeface="Arial" panose="020B0604020202020204" pitchFamily="34" charset="0"/>
            </a:endParaRPr>
          </a:p>
          <a:p>
            <a:pPr>
              <a:spcBef>
                <a:spcPct val="0"/>
              </a:spcBef>
              <a:buFontTx/>
              <a:buNone/>
            </a:pPr>
            <a:endParaRPr lang="en-US" altLang="en-US" sz="1333">
              <a:latin typeface="Arial" panose="020B0604020202020204" pitchFamily="34" charset="0"/>
            </a:endParaRPr>
          </a:p>
          <a:p>
            <a:pPr>
              <a:spcBef>
                <a:spcPct val="0"/>
              </a:spcBef>
              <a:buFontTx/>
              <a:buNone/>
            </a:pPr>
            <a:r>
              <a:rPr lang="en-US" altLang="en-US" sz="1333">
                <a:solidFill>
                  <a:srgbClr val="002060"/>
                </a:solidFill>
                <a:latin typeface="Arial" panose="020B0604020202020204" pitchFamily="34" charset="0"/>
              </a:rPr>
              <a:t>Purple Frame: Clinical Faculty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8EB79757-A9A2-D940-BD8B-B051BC1376D8}"/>
              </a:ext>
            </a:extLst>
          </p:cNvPr>
          <p:cNvSpPr>
            <a:spLocks noGrp="1"/>
          </p:cNvSpPr>
          <p:nvPr>
            <p:ph type="title"/>
          </p:nvPr>
        </p:nvSpPr>
        <p:spPr>
          <a:xfrm>
            <a:off x="609600" y="2856035"/>
            <a:ext cx="10972800" cy="1143000"/>
          </a:xfrm>
        </p:spPr>
        <p:txBody>
          <a:bodyPr>
            <a:normAutofit/>
          </a:bodyPr>
          <a:lstStyle/>
          <a:p>
            <a:pPr algn="ctr"/>
            <a:r>
              <a:rPr lang="en-US" altLang="en-US" sz="3600" dirty="0">
                <a:latin typeface="Times New Roman" panose="02020603050405020304" pitchFamily="18" charset="0"/>
                <a:cs typeface="Times New Roman" panose="02020603050405020304" pitchFamily="18" charset="0"/>
              </a:rPr>
              <a:t>Counseling and Human Systems: </a:t>
            </a:r>
            <a:br>
              <a:rPr lang="en-US" altLang="en-US" sz="3600" dirty="0">
                <a:latin typeface="Times New Roman" panose="02020603050405020304" pitchFamily="18" charset="0"/>
                <a:cs typeface="Times New Roman" panose="02020603050405020304" pitchFamily="18" charset="0"/>
              </a:rPr>
            </a:br>
            <a:r>
              <a:rPr lang="en-US" altLang="en-US" sz="3600" dirty="0">
                <a:latin typeface="Times New Roman" panose="02020603050405020304" pitchFamily="18" charset="0"/>
                <a:cs typeface="Times New Roman" panose="02020603050405020304" pitchFamily="18" charset="0"/>
              </a:rPr>
              <a:t>Counselor Education Majors</a:t>
            </a:r>
          </a:p>
        </p:txBody>
      </p:sp>
      <p:grpSp>
        <p:nvGrpSpPr>
          <p:cNvPr id="50180" name="Group 3">
            <a:extLst>
              <a:ext uri="{FF2B5EF4-FFF2-40B4-BE49-F238E27FC236}">
                <a16:creationId xmlns:a16="http://schemas.microsoft.com/office/drawing/2014/main" id="{143555D1-551A-1940-93CF-0C3A63A929A2}"/>
              </a:ext>
            </a:extLst>
          </p:cNvPr>
          <p:cNvGrpSpPr>
            <a:grpSpLocks/>
          </p:cNvGrpSpPr>
          <p:nvPr/>
        </p:nvGrpSpPr>
        <p:grpSpPr bwMode="auto">
          <a:xfrm>
            <a:off x="203200" y="203200"/>
            <a:ext cx="5149851" cy="1143000"/>
            <a:chOff x="152400" y="152400"/>
            <a:chExt cx="3862587" cy="857399"/>
          </a:xfrm>
        </p:grpSpPr>
        <p:pic>
          <p:nvPicPr>
            <p:cNvPr id="50181" name="Picture 4" descr="College-Education-H.eps">
              <a:extLst>
                <a:ext uri="{FF2B5EF4-FFF2-40B4-BE49-F238E27FC236}">
                  <a16:creationId xmlns:a16="http://schemas.microsoft.com/office/drawing/2014/main" id="{BFF91020-8D3A-3842-A74F-14945E85F57E}"/>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a:extLst>
                <a:ext uri="{FF2B5EF4-FFF2-40B4-BE49-F238E27FC236}">
                  <a16:creationId xmlns:a16="http://schemas.microsoft.com/office/drawing/2014/main" id="{2538938E-5650-8646-8FD9-BD356117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715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0" name="Group 3">
            <a:extLst>
              <a:ext uri="{FF2B5EF4-FFF2-40B4-BE49-F238E27FC236}">
                <a16:creationId xmlns:a16="http://schemas.microsoft.com/office/drawing/2014/main" id="{143555D1-551A-1940-93CF-0C3A63A929A2}"/>
              </a:ext>
            </a:extLst>
          </p:cNvPr>
          <p:cNvGrpSpPr>
            <a:grpSpLocks/>
          </p:cNvGrpSpPr>
          <p:nvPr/>
        </p:nvGrpSpPr>
        <p:grpSpPr bwMode="auto">
          <a:xfrm>
            <a:off x="203200" y="203200"/>
            <a:ext cx="5149851" cy="1143000"/>
            <a:chOff x="152400" y="152400"/>
            <a:chExt cx="3862587" cy="857399"/>
          </a:xfrm>
        </p:grpSpPr>
        <p:pic>
          <p:nvPicPr>
            <p:cNvPr id="50181" name="Picture 4" descr="College-Education-H.eps">
              <a:extLst>
                <a:ext uri="{FF2B5EF4-FFF2-40B4-BE49-F238E27FC236}">
                  <a16:creationId xmlns:a16="http://schemas.microsoft.com/office/drawing/2014/main" id="{BFF91020-8D3A-3842-A74F-14945E85F57E}"/>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a:extLst>
                <a:ext uri="{FF2B5EF4-FFF2-40B4-BE49-F238E27FC236}">
                  <a16:creationId xmlns:a16="http://schemas.microsoft.com/office/drawing/2014/main" id="{2538938E-5650-8646-8FD9-BD356117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F4A64626-699E-A644-9C7D-CDBAF7146C36}"/>
              </a:ext>
            </a:extLst>
          </p:cNvPr>
          <p:cNvSpPr txBox="1"/>
          <p:nvPr/>
        </p:nvSpPr>
        <p:spPr>
          <a:xfrm>
            <a:off x="516835" y="1759226"/>
            <a:ext cx="10813774" cy="1200329"/>
          </a:xfrm>
          <a:prstGeom prst="rect">
            <a:avLst/>
          </a:prstGeom>
          <a:noFill/>
        </p:spPr>
        <p:txBody>
          <a:bodyPr wrap="square" rtlCol="0">
            <a:spAutoFit/>
          </a:bodyPr>
          <a:lstStyle/>
          <a:p>
            <a:pPr algn="ctr"/>
            <a:r>
              <a:rPr lang="en-US" dirty="0"/>
              <a:t>Dr. </a:t>
            </a:r>
            <a:r>
              <a:rPr lang="en-US" dirty="0" err="1"/>
              <a:t>Shengli</a:t>
            </a:r>
            <a:r>
              <a:rPr lang="en-US" dirty="0"/>
              <a:t> Dong</a:t>
            </a:r>
          </a:p>
          <a:p>
            <a:pPr algn="ctr"/>
            <a:r>
              <a:rPr lang="en-US" dirty="0"/>
              <a:t>sdong3@fsu.edu</a:t>
            </a:r>
          </a:p>
          <a:p>
            <a:pPr algn="ctr"/>
            <a:r>
              <a:rPr lang="en-US" dirty="0"/>
              <a:t>(850) 645-0344</a:t>
            </a:r>
          </a:p>
          <a:p>
            <a:pPr algn="ctr"/>
            <a:r>
              <a:rPr lang="en-US" dirty="0"/>
              <a:t>Stone Building (3206J)</a:t>
            </a:r>
          </a:p>
        </p:txBody>
      </p:sp>
      <p:pic>
        <p:nvPicPr>
          <p:cNvPr id="7" name="Picture 6">
            <a:extLst>
              <a:ext uri="{FF2B5EF4-FFF2-40B4-BE49-F238E27FC236}">
                <a16:creationId xmlns:a16="http://schemas.microsoft.com/office/drawing/2014/main" id="{8E5237C1-063F-7441-BE41-9307D8E6B9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52062" y="1759226"/>
            <a:ext cx="1660110" cy="2288060"/>
          </a:xfrm>
          <a:prstGeom prst="rect">
            <a:avLst/>
          </a:prstGeom>
          <a:noFill/>
          <a:ln>
            <a:noFill/>
          </a:ln>
        </p:spPr>
      </p:pic>
      <p:pic>
        <p:nvPicPr>
          <p:cNvPr id="8" name="Picture 7">
            <a:extLst>
              <a:ext uri="{FF2B5EF4-FFF2-40B4-BE49-F238E27FC236}">
                <a16:creationId xmlns:a16="http://schemas.microsoft.com/office/drawing/2014/main" id="{709740CF-A11A-4B41-93B3-5EEFC9D4D46A}"/>
              </a:ext>
            </a:extLst>
          </p:cNvPr>
          <p:cNvPicPr>
            <a:picLocks noChangeAspect="1"/>
          </p:cNvPicPr>
          <p:nvPr/>
        </p:nvPicPr>
        <p:blipFill>
          <a:blip r:embed="rId5"/>
          <a:stretch>
            <a:fillRect/>
          </a:stretch>
        </p:blipFill>
        <p:spPr>
          <a:xfrm>
            <a:off x="3612172" y="1745063"/>
            <a:ext cx="1660111" cy="2288060"/>
          </a:xfrm>
          <a:prstGeom prst="rect">
            <a:avLst/>
          </a:prstGeom>
        </p:spPr>
      </p:pic>
      <p:pic>
        <p:nvPicPr>
          <p:cNvPr id="9" name="Content Placeholder 18">
            <a:extLst>
              <a:ext uri="{FF2B5EF4-FFF2-40B4-BE49-F238E27FC236}">
                <a16:creationId xmlns:a16="http://schemas.microsoft.com/office/drawing/2014/main" id="{B155B291-BC0B-DB47-B835-9E55BDAAB36C}"/>
              </a:ext>
            </a:extLst>
          </p:cNvPr>
          <p:cNvPicPr>
            <a:picLocks noChangeAspect="1"/>
          </p:cNvPicPr>
          <p:nvPr/>
        </p:nvPicPr>
        <p:blipFill rotWithShape="1">
          <a:blip r:embed="rId6"/>
          <a:srcRect l="6181" t="17792" r="418" b="28308"/>
          <a:stretch/>
        </p:blipFill>
        <p:spPr>
          <a:xfrm>
            <a:off x="5272283" y="1759226"/>
            <a:ext cx="1878963" cy="2288060"/>
          </a:xfrm>
          <a:prstGeom prst="rect">
            <a:avLst/>
          </a:prstGeom>
        </p:spPr>
      </p:pic>
      <p:pic>
        <p:nvPicPr>
          <p:cNvPr id="10" name="Content Placeholder 9">
            <a:extLst>
              <a:ext uri="{FF2B5EF4-FFF2-40B4-BE49-F238E27FC236}">
                <a16:creationId xmlns:a16="http://schemas.microsoft.com/office/drawing/2014/main" id="{BF502BA6-8FBE-AB4A-9C25-2A4BD8FE7479}"/>
              </a:ext>
            </a:extLst>
          </p:cNvPr>
          <p:cNvPicPr>
            <a:picLocks noChangeAspect="1"/>
          </p:cNvPicPr>
          <p:nvPr/>
        </p:nvPicPr>
        <p:blipFill>
          <a:blip r:embed="rId7"/>
          <a:stretch>
            <a:fillRect/>
          </a:stretch>
        </p:blipFill>
        <p:spPr>
          <a:xfrm>
            <a:off x="7140815" y="1759226"/>
            <a:ext cx="1860451" cy="2288060"/>
          </a:xfrm>
          <a:prstGeom prst="rect">
            <a:avLst/>
          </a:prstGeom>
        </p:spPr>
      </p:pic>
      <p:sp>
        <p:nvSpPr>
          <p:cNvPr id="3" name="TextBox 2">
            <a:extLst>
              <a:ext uri="{FF2B5EF4-FFF2-40B4-BE49-F238E27FC236}">
                <a16:creationId xmlns:a16="http://schemas.microsoft.com/office/drawing/2014/main" id="{4C38B8BD-3F92-C14E-90F4-7FE3483EEB7C}"/>
              </a:ext>
            </a:extLst>
          </p:cNvPr>
          <p:cNvSpPr txBox="1"/>
          <p:nvPr/>
        </p:nvSpPr>
        <p:spPr>
          <a:xfrm>
            <a:off x="1952062" y="4061449"/>
            <a:ext cx="1660110" cy="1600438"/>
          </a:xfrm>
          <a:prstGeom prst="rect">
            <a:avLst/>
          </a:prstGeom>
          <a:noFill/>
        </p:spPr>
        <p:txBody>
          <a:bodyPr wrap="square" rtlCol="0">
            <a:spAutoFit/>
          </a:bodyPr>
          <a:lstStyle/>
          <a:p>
            <a:pPr algn="ctr"/>
            <a:r>
              <a:rPr lang="en-US" sz="1600" dirty="0"/>
              <a:t>Dr. </a:t>
            </a:r>
            <a:r>
              <a:rPr lang="en-US" sz="1600" dirty="0" err="1"/>
              <a:t>Shengli</a:t>
            </a:r>
            <a:r>
              <a:rPr lang="en-US" sz="1600" dirty="0"/>
              <a:t> Dong</a:t>
            </a:r>
          </a:p>
          <a:p>
            <a:pPr algn="ctr"/>
            <a:r>
              <a:rPr lang="en-US" sz="1600" dirty="0"/>
              <a:t>sdong3@fsu.edu</a:t>
            </a:r>
          </a:p>
          <a:p>
            <a:pPr algn="ctr"/>
            <a:r>
              <a:rPr lang="en-US" sz="1600" dirty="0"/>
              <a:t>(850) 645-0344</a:t>
            </a:r>
          </a:p>
          <a:p>
            <a:pPr algn="ctr"/>
            <a:r>
              <a:rPr lang="en-US" sz="1600" dirty="0"/>
              <a:t>Stone Building (3206J)</a:t>
            </a:r>
          </a:p>
          <a:p>
            <a:endParaRPr lang="en-US" dirty="0"/>
          </a:p>
        </p:txBody>
      </p:sp>
      <p:sp>
        <p:nvSpPr>
          <p:cNvPr id="4" name="TextBox 3">
            <a:extLst>
              <a:ext uri="{FF2B5EF4-FFF2-40B4-BE49-F238E27FC236}">
                <a16:creationId xmlns:a16="http://schemas.microsoft.com/office/drawing/2014/main" id="{EFA1E729-F453-0C48-AF53-01F652EDA2BA}"/>
              </a:ext>
            </a:extLst>
          </p:cNvPr>
          <p:cNvSpPr txBox="1"/>
          <p:nvPr/>
        </p:nvSpPr>
        <p:spPr>
          <a:xfrm>
            <a:off x="3612171" y="4061449"/>
            <a:ext cx="1660109" cy="1446550"/>
          </a:xfrm>
          <a:prstGeom prst="rect">
            <a:avLst/>
          </a:prstGeom>
          <a:noFill/>
        </p:spPr>
        <p:txBody>
          <a:bodyPr wrap="square" rtlCol="0">
            <a:spAutoFit/>
          </a:bodyPr>
          <a:lstStyle/>
          <a:p>
            <a:pPr algn="ctr"/>
            <a:r>
              <a:rPr lang="en-US" sz="1400" dirty="0"/>
              <a:t>Dr. Erik Hines</a:t>
            </a:r>
          </a:p>
          <a:p>
            <a:pPr algn="ctr"/>
            <a:r>
              <a:rPr lang="en-US" sz="1400" dirty="0" err="1"/>
              <a:t>emhines@fsu.edu</a:t>
            </a:r>
            <a:endParaRPr lang="en-US" sz="1400" dirty="0"/>
          </a:p>
          <a:p>
            <a:pPr algn="ctr"/>
            <a:r>
              <a:rPr lang="en-US" sz="1400" dirty="0"/>
              <a:t>(850) 644-8796</a:t>
            </a:r>
          </a:p>
          <a:p>
            <a:pPr algn="ctr"/>
            <a:r>
              <a:rPr lang="en-US" sz="1400" dirty="0"/>
              <a:t>Stone Building (3206E)</a:t>
            </a:r>
          </a:p>
          <a:p>
            <a:endParaRPr lang="en-US" dirty="0"/>
          </a:p>
        </p:txBody>
      </p:sp>
      <p:sp>
        <p:nvSpPr>
          <p:cNvPr id="5" name="TextBox 4">
            <a:extLst>
              <a:ext uri="{FF2B5EF4-FFF2-40B4-BE49-F238E27FC236}">
                <a16:creationId xmlns:a16="http://schemas.microsoft.com/office/drawing/2014/main" id="{2ED89A79-EACC-544B-9B73-EB28CC94A807}"/>
              </a:ext>
            </a:extLst>
          </p:cNvPr>
          <p:cNvSpPr txBox="1"/>
          <p:nvPr/>
        </p:nvSpPr>
        <p:spPr>
          <a:xfrm>
            <a:off x="5272280" y="4075611"/>
            <a:ext cx="1878963" cy="1754326"/>
          </a:xfrm>
          <a:prstGeom prst="rect">
            <a:avLst/>
          </a:prstGeom>
          <a:noFill/>
        </p:spPr>
        <p:txBody>
          <a:bodyPr wrap="square" rtlCol="0">
            <a:spAutoFit/>
          </a:bodyPr>
          <a:lstStyle/>
          <a:p>
            <a:pPr algn="ctr"/>
            <a:r>
              <a:rPr lang="en-US" dirty="0"/>
              <a:t>Dr. Simone May</a:t>
            </a:r>
          </a:p>
          <a:p>
            <a:pPr algn="ctr"/>
            <a:r>
              <a:rPr lang="en-US" dirty="0" err="1"/>
              <a:t>vmay@fsu.edu</a:t>
            </a:r>
            <a:endParaRPr lang="en-US" dirty="0"/>
          </a:p>
          <a:p>
            <a:pPr algn="ctr"/>
            <a:r>
              <a:rPr lang="en-US" dirty="0"/>
              <a:t>(850) 645-3503</a:t>
            </a:r>
          </a:p>
          <a:p>
            <a:pPr algn="ctr"/>
            <a:r>
              <a:rPr lang="en-US" dirty="0"/>
              <a:t>Stone Building (3206M)</a:t>
            </a:r>
          </a:p>
          <a:p>
            <a:endParaRPr lang="en-US" dirty="0"/>
          </a:p>
        </p:txBody>
      </p:sp>
      <p:sp>
        <p:nvSpPr>
          <p:cNvPr id="11" name="TextBox 10">
            <a:extLst>
              <a:ext uri="{FF2B5EF4-FFF2-40B4-BE49-F238E27FC236}">
                <a16:creationId xmlns:a16="http://schemas.microsoft.com/office/drawing/2014/main" id="{BCA3106A-BD5A-DD4F-95C6-872491ADCC23}"/>
              </a:ext>
            </a:extLst>
          </p:cNvPr>
          <p:cNvSpPr txBox="1"/>
          <p:nvPr/>
        </p:nvSpPr>
        <p:spPr>
          <a:xfrm>
            <a:off x="7140815" y="4060524"/>
            <a:ext cx="1860450" cy="1754326"/>
          </a:xfrm>
          <a:prstGeom prst="rect">
            <a:avLst/>
          </a:prstGeom>
          <a:noFill/>
        </p:spPr>
        <p:txBody>
          <a:bodyPr wrap="square" rtlCol="0">
            <a:spAutoFit/>
          </a:bodyPr>
          <a:lstStyle/>
          <a:p>
            <a:pPr algn="ctr"/>
            <a:r>
              <a:rPr lang="en-US" dirty="0"/>
              <a:t>Dr. </a:t>
            </a:r>
            <a:r>
              <a:rPr lang="en-US" dirty="0" err="1"/>
              <a:t>Eunhui</a:t>
            </a:r>
            <a:r>
              <a:rPr lang="en-US" dirty="0"/>
              <a:t> Yoon</a:t>
            </a:r>
          </a:p>
          <a:p>
            <a:pPr algn="ctr"/>
            <a:r>
              <a:rPr lang="en-US" dirty="0" err="1"/>
              <a:t>eyoon@fsu.edu</a:t>
            </a:r>
            <a:endParaRPr lang="en-US" dirty="0"/>
          </a:p>
          <a:p>
            <a:pPr algn="ctr"/>
            <a:r>
              <a:rPr lang="en-US" dirty="0"/>
              <a:t>(850) 645-9444</a:t>
            </a:r>
          </a:p>
          <a:p>
            <a:pPr algn="ctr"/>
            <a:r>
              <a:rPr lang="en-US" dirty="0"/>
              <a:t>Stone Building (3205B)</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8EB79757-A9A2-D940-BD8B-B051BC1376D8}"/>
              </a:ext>
            </a:extLst>
          </p:cNvPr>
          <p:cNvSpPr>
            <a:spLocks noGrp="1"/>
          </p:cNvSpPr>
          <p:nvPr>
            <p:ph type="title"/>
          </p:nvPr>
        </p:nvSpPr>
        <p:spPr>
          <a:xfrm>
            <a:off x="609600" y="1295400"/>
            <a:ext cx="10972800" cy="1143000"/>
          </a:xfrm>
        </p:spPr>
        <p:txBody>
          <a:bodyPr>
            <a:normAutofit/>
          </a:bodyPr>
          <a:lstStyle/>
          <a:p>
            <a:pPr algn="ctr"/>
            <a:r>
              <a:rPr lang="en-US" altLang="en-US" sz="3600" dirty="0">
                <a:latin typeface="Times New Roman" panose="02020603050405020304" pitchFamily="18" charset="0"/>
                <a:cs typeface="Times New Roman" panose="02020603050405020304" pitchFamily="18" charset="0"/>
              </a:rPr>
              <a:t>Counseling and Human Systems: </a:t>
            </a:r>
            <a:br>
              <a:rPr lang="en-US" altLang="en-US" sz="3600" dirty="0">
                <a:latin typeface="Times New Roman" panose="02020603050405020304" pitchFamily="18" charset="0"/>
                <a:cs typeface="Times New Roman" panose="02020603050405020304" pitchFamily="18" charset="0"/>
              </a:rPr>
            </a:br>
            <a:r>
              <a:rPr lang="en-US" altLang="en-US" sz="3600" dirty="0">
                <a:latin typeface="Times New Roman" panose="02020603050405020304" pitchFamily="18" charset="0"/>
                <a:cs typeface="Times New Roman" panose="02020603050405020304" pitchFamily="18" charset="0"/>
              </a:rPr>
              <a:t>Counselor Education Majors</a:t>
            </a:r>
          </a:p>
        </p:txBody>
      </p:sp>
      <p:sp>
        <p:nvSpPr>
          <p:cNvPr id="50179" name="Content Placeholder 2">
            <a:extLst>
              <a:ext uri="{FF2B5EF4-FFF2-40B4-BE49-F238E27FC236}">
                <a16:creationId xmlns:a16="http://schemas.microsoft.com/office/drawing/2014/main" id="{96438A49-B466-AF42-91B1-801DEC650498}"/>
              </a:ext>
            </a:extLst>
          </p:cNvPr>
          <p:cNvSpPr>
            <a:spLocks noGrp="1"/>
          </p:cNvSpPr>
          <p:nvPr>
            <p:ph idx="1"/>
          </p:nvPr>
        </p:nvSpPr>
        <p:spPr>
          <a:xfrm>
            <a:off x="609600" y="2717800"/>
            <a:ext cx="10972800" cy="3251200"/>
          </a:xfrm>
        </p:spPr>
        <p:txBody>
          <a:bodyPr vert="horz" lIns="91440" tIns="45720" rIns="91440" bIns="45720" rtlCol="0" anchor="t">
            <a:noAutofit/>
          </a:bodyPr>
          <a:lstStyle/>
          <a:p>
            <a:r>
              <a:rPr lang="en-US" sz="2200" dirty="0">
                <a:latin typeface="Times New Roman"/>
                <a:ea typeface="+mn-lt"/>
                <a:cs typeface="+mn-lt"/>
              </a:rPr>
              <a:t>Career Counseling - Prepare professional career counselors who work in various settings (e.g., schools, community colleges, universities, businesses) to help students, teachers, parents, and others with career and educational decision making. </a:t>
            </a:r>
            <a:br>
              <a:rPr lang="en-US" sz="2200" dirty="0">
                <a:latin typeface="Times New Roman"/>
                <a:ea typeface="+mn-lt"/>
                <a:cs typeface="+mn-lt"/>
              </a:rPr>
            </a:br>
            <a:endParaRPr lang="en-US" sz="2200" dirty="0">
              <a:latin typeface="Times New Roman"/>
              <a:ea typeface="+mn-lt"/>
              <a:cs typeface="+mn-lt"/>
            </a:endParaRPr>
          </a:p>
          <a:p>
            <a:r>
              <a:rPr lang="en-US" sz="2200" dirty="0">
                <a:latin typeface="Times New Roman"/>
                <a:ea typeface="+mn-lt"/>
                <a:cs typeface="+mn-lt"/>
              </a:rPr>
              <a:t>Clinical Mental Health Counseling - Prepare professional counselors who work in various settings such as hospitals, community agencies, prisons, and independent practices to assist individuals with their mental health.</a:t>
            </a:r>
            <a:br>
              <a:rPr lang="en-US" sz="2200" dirty="0">
                <a:latin typeface="Times New Roman"/>
                <a:ea typeface="+mn-lt"/>
                <a:cs typeface="+mn-lt"/>
              </a:rPr>
            </a:br>
            <a:endParaRPr lang="en-US" sz="2200" dirty="0">
              <a:latin typeface="Times New Roman"/>
              <a:cs typeface="Times New Roman"/>
            </a:endParaRPr>
          </a:p>
          <a:p>
            <a:r>
              <a:rPr lang="en-US" sz="2200" dirty="0">
                <a:latin typeface="Times New Roman"/>
                <a:ea typeface="+mn-lt"/>
                <a:cs typeface="+mn-lt"/>
              </a:rPr>
              <a:t>School Counseling - Prepare professional school counselors to work in multiple school settings (urban, suburban, and rural) with students and use skills such as individual and group counseling, cultural responsiveness, and data-based decision making.</a:t>
            </a:r>
            <a:endParaRPr lang="en-US" sz="2200" dirty="0">
              <a:latin typeface="Times New Roman"/>
              <a:cs typeface="Times New Roman"/>
            </a:endParaRPr>
          </a:p>
          <a:p>
            <a:pPr>
              <a:lnSpc>
                <a:spcPct val="80000"/>
              </a:lnSpc>
            </a:pPr>
            <a:endParaRPr lang="en-US" altLang="en-US" sz="2200" dirty="0">
              <a:latin typeface="Times New Roman" panose="02020603050405020304" pitchFamily="18" charset="0"/>
              <a:cs typeface="Times New Roman" panose="02020603050405020304" pitchFamily="18" charset="0"/>
            </a:endParaRPr>
          </a:p>
        </p:txBody>
      </p:sp>
      <p:grpSp>
        <p:nvGrpSpPr>
          <p:cNvPr id="50180" name="Group 3">
            <a:extLst>
              <a:ext uri="{FF2B5EF4-FFF2-40B4-BE49-F238E27FC236}">
                <a16:creationId xmlns:a16="http://schemas.microsoft.com/office/drawing/2014/main" id="{143555D1-551A-1940-93CF-0C3A63A929A2}"/>
              </a:ext>
            </a:extLst>
          </p:cNvPr>
          <p:cNvGrpSpPr>
            <a:grpSpLocks/>
          </p:cNvGrpSpPr>
          <p:nvPr/>
        </p:nvGrpSpPr>
        <p:grpSpPr bwMode="auto">
          <a:xfrm>
            <a:off x="203200" y="203200"/>
            <a:ext cx="5149851" cy="1143000"/>
            <a:chOff x="152400" y="152400"/>
            <a:chExt cx="3862587" cy="857399"/>
          </a:xfrm>
        </p:grpSpPr>
        <p:pic>
          <p:nvPicPr>
            <p:cNvPr id="50181" name="Picture 4" descr="College-Education-H.eps">
              <a:extLst>
                <a:ext uri="{FF2B5EF4-FFF2-40B4-BE49-F238E27FC236}">
                  <a16:creationId xmlns:a16="http://schemas.microsoft.com/office/drawing/2014/main" id="{BFF91020-8D3A-3842-A74F-14945E85F57E}"/>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a:extLst>
                <a:ext uri="{FF2B5EF4-FFF2-40B4-BE49-F238E27FC236}">
                  <a16:creationId xmlns:a16="http://schemas.microsoft.com/office/drawing/2014/main" id="{2538938E-5650-8646-8FD9-BD356117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2369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B80AB20-3C0B-6B40-BEAA-05C181BA365F}"/>
              </a:ext>
            </a:extLst>
          </p:cNvPr>
          <p:cNvSpPr>
            <a:spLocks noGrp="1"/>
          </p:cNvSpPr>
          <p:nvPr>
            <p:ph type="title"/>
          </p:nvPr>
        </p:nvSpPr>
        <p:spPr>
          <a:xfrm>
            <a:off x="609600" y="1092200"/>
            <a:ext cx="10972800" cy="1143000"/>
          </a:xfrm>
        </p:spPr>
        <p:txBody>
          <a:bodyPr/>
          <a:lstStyle/>
          <a:p>
            <a:pPr algn="ctr"/>
            <a:r>
              <a:rPr lang="en-US" altLang="en-US" sz="3200" dirty="0">
                <a:latin typeface="Times New Roman" panose="02020603050405020304" pitchFamily="18" charset="0"/>
                <a:cs typeface="Times New Roman" panose="02020603050405020304" pitchFamily="18" charset="0"/>
              </a:rPr>
              <a:t>Career Counseling</a:t>
            </a:r>
          </a:p>
        </p:txBody>
      </p:sp>
      <p:sp>
        <p:nvSpPr>
          <p:cNvPr id="51203" name="Content Placeholder 2">
            <a:extLst>
              <a:ext uri="{FF2B5EF4-FFF2-40B4-BE49-F238E27FC236}">
                <a16:creationId xmlns:a16="http://schemas.microsoft.com/office/drawing/2014/main" id="{4F6FFAC8-1789-7F4D-A157-00868C68E06D}"/>
              </a:ext>
            </a:extLst>
          </p:cNvPr>
          <p:cNvSpPr>
            <a:spLocks noGrp="1"/>
          </p:cNvSpPr>
          <p:nvPr>
            <p:ph idx="1"/>
          </p:nvPr>
        </p:nvSpPr>
        <p:spPr>
          <a:xfrm>
            <a:off x="609600" y="2209800"/>
            <a:ext cx="10972800" cy="2844800"/>
          </a:xfrm>
        </p:spPr>
        <p:txBody>
          <a:bodyPr vert="horz" lIns="91440" tIns="45720" rIns="91440" bIns="45720" rtlCol="0" anchor="t">
            <a:noAutofit/>
          </a:bodyPr>
          <a:lstStyle/>
          <a:p>
            <a:r>
              <a:rPr lang="en-US" sz="2000" dirty="0">
                <a:latin typeface="Times New Roman"/>
                <a:ea typeface="+mn-lt"/>
                <a:cs typeface="+mn-lt"/>
              </a:rPr>
              <a:t>61 credit hours, full time, 5 semesters, full time program (Fall admission ONLY: application deadline April 1st)</a:t>
            </a:r>
            <a:br>
              <a:rPr lang="en-US" sz="2000" dirty="0">
                <a:latin typeface="Times New Roman"/>
                <a:ea typeface="+mn-lt"/>
                <a:cs typeface="+mn-lt"/>
              </a:rPr>
            </a:br>
            <a:endParaRPr lang="en-US" sz="2000" dirty="0">
              <a:latin typeface="Times New Roman"/>
              <a:cs typeface="Calibri"/>
            </a:endParaRPr>
          </a:p>
          <a:p>
            <a:r>
              <a:rPr lang="en-US" sz="2000" dirty="0">
                <a:latin typeface="Times New Roman"/>
                <a:ea typeface="+mn-lt"/>
                <a:cs typeface="+mn-lt"/>
              </a:rPr>
              <a:t>3 semesters of clinical experience in college, school, or community settings</a:t>
            </a:r>
            <a:br>
              <a:rPr lang="en-US" sz="2000" dirty="0">
                <a:latin typeface="Times New Roman"/>
                <a:ea typeface="+mn-lt"/>
                <a:cs typeface="+mn-lt"/>
              </a:rPr>
            </a:br>
            <a:endParaRPr lang="en-US" sz="2000" dirty="0">
              <a:latin typeface="Times New Roman"/>
              <a:cs typeface="Times New Roman"/>
            </a:endParaRPr>
          </a:p>
          <a:p>
            <a:r>
              <a:rPr lang="en-US" sz="2000" dirty="0">
                <a:latin typeface="Times New Roman"/>
                <a:ea typeface="+mn-lt"/>
                <a:cs typeface="+mn-lt"/>
              </a:rPr>
              <a:t>CACREP-accredited program</a:t>
            </a:r>
            <a:br>
              <a:rPr lang="en-US" sz="2000" dirty="0">
                <a:latin typeface="Times New Roman"/>
                <a:ea typeface="+mn-lt"/>
                <a:cs typeface="+mn-lt"/>
              </a:rPr>
            </a:br>
            <a:endParaRPr lang="en-US" sz="2000" dirty="0">
              <a:latin typeface="Times New Roman"/>
              <a:cs typeface="Times New Roman"/>
            </a:endParaRPr>
          </a:p>
          <a:p>
            <a:r>
              <a:rPr lang="en-US" sz="2000" dirty="0">
                <a:latin typeface="Times New Roman"/>
                <a:ea typeface="+mn-lt"/>
                <a:cs typeface="+mn-lt"/>
              </a:rPr>
              <a:t>Opportunity to be eligible for licensure as a Licensed Mental Health Counselor in the state of Florida</a:t>
            </a:r>
            <a:br>
              <a:rPr lang="en-US" sz="2000" dirty="0">
                <a:latin typeface="Times New Roman"/>
                <a:ea typeface="+mn-lt"/>
                <a:cs typeface="+mn-lt"/>
              </a:rPr>
            </a:br>
            <a:endParaRPr lang="en-US" sz="2000" dirty="0">
              <a:latin typeface="Times New Roman"/>
              <a:cs typeface="Times New Roman"/>
            </a:endParaRPr>
          </a:p>
          <a:p>
            <a:r>
              <a:rPr lang="en-US" sz="2000" dirty="0">
                <a:latin typeface="Times New Roman"/>
                <a:ea typeface="+mn-lt"/>
                <a:cs typeface="+mn-lt"/>
              </a:rPr>
              <a:t>Career scholarships and graduate assistantship opportunities available</a:t>
            </a:r>
            <a:br>
              <a:rPr lang="en-US" sz="2000" dirty="0">
                <a:latin typeface="Times New Roman"/>
                <a:ea typeface="+mn-lt"/>
                <a:cs typeface="+mn-lt"/>
              </a:rPr>
            </a:br>
            <a:endParaRPr lang="en-US" sz="2000" dirty="0">
              <a:latin typeface="Times New Roman"/>
              <a:cs typeface="Times New Roman"/>
            </a:endParaRPr>
          </a:p>
          <a:p>
            <a:r>
              <a:rPr lang="en-US" sz="2000" dirty="0">
                <a:latin typeface="Times New Roman"/>
                <a:ea typeface="+mn-lt"/>
                <a:cs typeface="+mn-lt"/>
              </a:rPr>
              <a:t>Work in career counseling, career placement, academic advising, and professional counseling</a:t>
            </a:r>
            <a:endParaRPr lang="en-US" sz="2000" dirty="0">
              <a:latin typeface="Times New Roman"/>
              <a:cs typeface="Times New Roman"/>
            </a:endParaRPr>
          </a:p>
        </p:txBody>
      </p:sp>
      <p:grpSp>
        <p:nvGrpSpPr>
          <p:cNvPr id="51204" name="Group 3">
            <a:extLst>
              <a:ext uri="{FF2B5EF4-FFF2-40B4-BE49-F238E27FC236}">
                <a16:creationId xmlns:a16="http://schemas.microsoft.com/office/drawing/2014/main" id="{29A53BBF-2FB4-2845-A491-3A636F01B85C}"/>
              </a:ext>
            </a:extLst>
          </p:cNvPr>
          <p:cNvGrpSpPr>
            <a:grpSpLocks/>
          </p:cNvGrpSpPr>
          <p:nvPr/>
        </p:nvGrpSpPr>
        <p:grpSpPr bwMode="auto">
          <a:xfrm>
            <a:off x="203200" y="203200"/>
            <a:ext cx="5149851" cy="1143000"/>
            <a:chOff x="152400" y="152400"/>
            <a:chExt cx="3862587" cy="857399"/>
          </a:xfrm>
        </p:grpSpPr>
        <p:pic>
          <p:nvPicPr>
            <p:cNvPr id="51205" name="Picture 4" descr="College-Education-H.eps">
              <a:extLst>
                <a:ext uri="{FF2B5EF4-FFF2-40B4-BE49-F238E27FC236}">
                  <a16:creationId xmlns:a16="http://schemas.microsoft.com/office/drawing/2014/main" id="{61D3008C-F07E-674C-BD51-D134729E92FB}"/>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id="{063C99B5-D144-0847-A16F-8B6EC18C0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50F33837-1089-D841-A997-4B44DA7E4C90}"/>
              </a:ext>
            </a:extLst>
          </p:cNvPr>
          <p:cNvSpPr>
            <a:spLocks noGrp="1"/>
          </p:cNvSpPr>
          <p:nvPr>
            <p:ph type="title"/>
          </p:nvPr>
        </p:nvSpPr>
        <p:spPr>
          <a:xfrm>
            <a:off x="609600" y="1295401"/>
            <a:ext cx="10972800" cy="971551"/>
          </a:xfrm>
        </p:spPr>
        <p:txBody>
          <a:bodyPr/>
          <a:lstStyle/>
          <a:p>
            <a:pPr algn="ctr"/>
            <a:r>
              <a:rPr lang="en-US" altLang="en-US" sz="3200" dirty="0">
                <a:latin typeface="Times New Roman" panose="02020603050405020304" pitchFamily="18" charset="0"/>
                <a:cs typeface="Times New Roman" panose="02020603050405020304" pitchFamily="18" charset="0"/>
              </a:rPr>
              <a:t>Clinical Mental Health Counseling (CMHC)</a:t>
            </a:r>
          </a:p>
        </p:txBody>
      </p:sp>
      <p:sp>
        <p:nvSpPr>
          <p:cNvPr id="53251" name="Content Placeholder 2">
            <a:extLst>
              <a:ext uri="{FF2B5EF4-FFF2-40B4-BE49-F238E27FC236}">
                <a16:creationId xmlns:a16="http://schemas.microsoft.com/office/drawing/2014/main" id="{42AF4084-E432-0B46-94EB-CA80FA67EF86}"/>
              </a:ext>
            </a:extLst>
          </p:cNvPr>
          <p:cNvSpPr>
            <a:spLocks noGrp="1"/>
          </p:cNvSpPr>
          <p:nvPr>
            <p:ph idx="1"/>
          </p:nvPr>
        </p:nvSpPr>
        <p:spPr>
          <a:xfrm>
            <a:off x="1026585" y="2427818"/>
            <a:ext cx="10138833" cy="3883106"/>
          </a:xfrm>
        </p:spPr>
        <p:txBody>
          <a:bodyPr vert="horz" lIns="91440" tIns="45720" rIns="91440" bIns="45720" rtlCol="0" anchor="t">
            <a:normAutofit fontScale="92500" lnSpcReduction="20000"/>
          </a:bodyPr>
          <a:lstStyle/>
          <a:p>
            <a:r>
              <a:rPr lang="en-US" altLang="en-US" sz="2100" dirty="0">
                <a:latin typeface="Times New Roman"/>
                <a:ea typeface="+mn-lt"/>
                <a:cs typeface="Times New Roman"/>
              </a:rPr>
              <a:t>60-credit hours, 5 consecutive semesters, full time program (Fall admission ONLY: application deadline, December 1</a:t>
            </a:r>
            <a:r>
              <a:rPr lang="en-US" altLang="en-US" sz="2100" baseline="30000" dirty="0">
                <a:latin typeface="Times New Roman"/>
                <a:ea typeface="+mn-lt"/>
                <a:cs typeface="Times New Roman"/>
              </a:rPr>
              <a:t>st</a:t>
            </a:r>
            <a:r>
              <a:rPr lang="en-US" altLang="en-US" sz="2100" dirty="0">
                <a:latin typeface="Times New Roman"/>
                <a:ea typeface="+mn-lt"/>
                <a:cs typeface="Times New Roman"/>
              </a:rPr>
              <a:t>)</a:t>
            </a:r>
            <a:br>
              <a:rPr lang="en-US" altLang="en-US" sz="2100" dirty="0">
                <a:latin typeface="Times New Roman"/>
                <a:ea typeface="+mn-lt"/>
                <a:cs typeface="Times New Roman"/>
              </a:rPr>
            </a:br>
            <a:endParaRPr lang="en-US" altLang="en-US" sz="2100" dirty="0">
              <a:latin typeface="Times New Roman"/>
              <a:ea typeface="+mn-lt"/>
              <a:cs typeface="Times New Roman"/>
            </a:endParaRPr>
          </a:p>
          <a:p>
            <a:r>
              <a:rPr lang="en-US" altLang="en-US" sz="2100" dirty="0">
                <a:latin typeface="Times New Roman"/>
                <a:ea typeface="+mn-lt"/>
                <a:cs typeface="Times New Roman"/>
              </a:rPr>
              <a:t>3 semesters of clinical experience in diverse community agencies and clinical settings</a:t>
            </a:r>
            <a:br>
              <a:rPr lang="en-US" altLang="en-US" sz="2100" dirty="0">
                <a:latin typeface="Times New Roman"/>
                <a:ea typeface="+mn-lt"/>
                <a:cs typeface="Times New Roman"/>
              </a:rPr>
            </a:br>
            <a:endParaRPr lang="en-US" altLang="en-US" dirty="0">
              <a:latin typeface="Times New Roman"/>
              <a:cs typeface="Times New Roman"/>
            </a:endParaRPr>
          </a:p>
          <a:p>
            <a:r>
              <a:rPr lang="en-US" altLang="en-US" sz="2100" dirty="0">
                <a:latin typeface="Times New Roman"/>
                <a:ea typeface="+mn-lt"/>
                <a:cs typeface="Times New Roman"/>
              </a:rPr>
              <a:t>Combined master’s and education specialist degree (M.S./</a:t>
            </a:r>
            <a:r>
              <a:rPr lang="en-US" altLang="en-US" sz="2100" dirty="0" err="1">
                <a:latin typeface="Times New Roman"/>
                <a:ea typeface="+mn-lt"/>
                <a:cs typeface="Times New Roman"/>
              </a:rPr>
              <a:t>Ed.S</a:t>
            </a:r>
            <a:r>
              <a:rPr lang="en-US" altLang="en-US" sz="2100" dirty="0">
                <a:latin typeface="Times New Roman"/>
                <a:ea typeface="+mn-lt"/>
                <a:cs typeface="Times New Roman"/>
              </a:rPr>
              <a:t>.)</a:t>
            </a:r>
            <a:br>
              <a:rPr lang="en-US" altLang="en-US" sz="2100" dirty="0">
                <a:latin typeface="Times New Roman"/>
                <a:ea typeface="+mn-lt"/>
                <a:cs typeface="Times New Roman"/>
              </a:rPr>
            </a:br>
            <a:endParaRPr lang="en-US" altLang="en-US" dirty="0">
              <a:latin typeface="Times New Roman"/>
              <a:cs typeface="Times New Roman"/>
            </a:endParaRPr>
          </a:p>
          <a:p>
            <a:r>
              <a:rPr lang="en-US" altLang="en-US" sz="2100" dirty="0">
                <a:latin typeface="Times New Roman"/>
                <a:ea typeface="+mn-lt"/>
                <a:cs typeface="Times New Roman"/>
              </a:rPr>
              <a:t>CACREP-accredited program that prepares you for state licensure</a:t>
            </a:r>
            <a:br>
              <a:rPr lang="en-US" altLang="en-US" sz="2100" dirty="0">
                <a:latin typeface="Times New Roman"/>
                <a:ea typeface="+mn-lt"/>
                <a:cs typeface="Times New Roman"/>
              </a:rPr>
            </a:br>
            <a:endParaRPr lang="en-US" dirty="0"/>
          </a:p>
          <a:p>
            <a:r>
              <a:rPr lang="en-US" altLang="en-US" sz="2100" dirty="0">
                <a:latin typeface="Times New Roman"/>
                <a:ea typeface="+mn-lt"/>
                <a:cs typeface="Times New Roman"/>
              </a:rPr>
              <a:t>Career opportunities in university counseling centers, behavioral health care, residential and in-home therapy, substance abuse/addictions counseling, secondary schools, and private practice, etc.</a:t>
            </a:r>
            <a:br>
              <a:rPr lang="en-US" altLang="en-US" sz="2100" dirty="0">
                <a:latin typeface="Times New Roman"/>
                <a:ea typeface="+mn-lt"/>
                <a:cs typeface="Times New Roman"/>
              </a:rPr>
            </a:br>
            <a:endParaRPr lang="en-US" altLang="en-US" sz="2100" dirty="0">
              <a:latin typeface="Times New Roman"/>
              <a:ea typeface="+mn-lt"/>
              <a:cs typeface="Times New Roman"/>
            </a:endParaRPr>
          </a:p>
          <a:p>
            <a:r>
              <a:rPr lang="en-US" altLang="en-US" sz="2100" dirty="0">
                <a:latin typeface="Times New Roman"/>
                <a:cs typeface="Times New Roman"/>
              </a:rPr>
              <a:t>Some assistantships available</a:t>
            </a:r>
          </a:p>
        </p:txBody>
      </p:sp>
      <p:grpSp>
        <p:nvGrpSpPr>
          <p:cNvPr id="53252" name="Group 3">
            <a:extLst>
              <a:ext uri="{FF2B5EF4-FFF2-40B4-BE49-F238E27FC236}">
                <a16:creationId xmlns:a16="http://schemas.microsoft.com/office/drawing/2014/main" id="{27D0F84E-0C30-7048-B6B1-4DB16C132B5D}"/>
              </a:ext>
            </a:extLst>
          </p:cNvPr>
          <p:cNvGrpSpPr>
            <a:grpSpLocks/>
          </p:cNvGrpSpPr>
          <p:nvPr/>
        </p:nvGrpSpPr>
        <p:grpSpPr bwMode="auto">
          <a:xfrm>
            <a:off x="203200" y="203200"/>
            <a:ext cx="5149851" cy="1143000"/>
            <a:chOff x="152400" y="152400"/>
            <a:chExt cx="3862587" cy="857399"/>
          </a:xfrm>
        </p:grpSpPr>
        <p:pic>
          <p:nvPicPr>
            <p:cNvPr id="53253" name="Picture 4" descr="College-Education-H.eps">
              <a:extLst>
                <a:ext uri="{FF2B5EF4-FFF2-40B4-BE49-F238E27FC236}">
                  <a16:creationId xmlns:a16="http://schemas.microsoft.com/office/drawing/2014/main" id="{7B385ADF-EFC4-E848-B56C-E15C8955D609}"/>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a:extLst>
                <a:ext uri="{FF2B5EF4-FFF2-40B4-BE49-F238E27FC236}">
                  <a16:creationId xmlns:a16="http://schemas.microsoft.com/office/drawing/2014/main" id="{483E1A03-A674-FE44-8736-EE8DCAA20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26C9DBDD-149D-F740-ACA6-EE1F3954D180}"/>
              </a:ext>
            </a:extLst>
          </p:cNvPr>
          <p:cNvSpPr>
            <a:spLocks noGrp="1"/>
          </p:cNvSpPr>
          <p:nvPr>
            <p:ph type="title"/>
          </p:nvPr>
        </p:nvSpPr>
        <p:spPr>
          <a:xfrm>
            <a:off x="609600" y="1295401"/>
            <a:ext cx="10972800" cy="971551"/>
          </a:xfrm>
        </p:spPr>
        <p:txBody>
          <a:bodyPr/>
          <a:lstStyle/>
          <a:p>
            <a:pPr algn="ctr"/>
            <a:r>
              <a:rPr lang="en-US" altLang="en-US" sz="3200" dirty="0">
                <a:latin typeface="Times New Roman" panose="02020603050405020304" pitchFamily="18" charset="0"/>
                <a:cs typeface="Times New Roman" panose="02020603050405020304" pitchFamily="18" charset="0"/>
              </a:rPr>
              <a:t>School Counseling </a:t>
            </a:r>
          </a:p>
        </p:txBody>
      </p:sp>
      <p:sp>
        <p:nvSpPr>
          <p:cNvPr id="55299" name="Content Placeholder 2">
            <a:extLst>
              <a:ext uri="{FF2B5EF4-FFF2-40B4-BE49-F238E27FC236}">
                <a16:creationId xmlns:a16="http://schemas.microsoft.com/office/drawing/2014/main" id="{801B5763-73A8-E34F-A839-C1EC1DE0F251}"/>
              </a:ext>
            </a:extLst>
          </p:cNvPr>
          <p:cNvSpPr>
            <a:spLocks noGrp="1"/>
          </p:cNvSpPr>
          <p:nvPr>
            <p:ph idx="1"/>
          </p:nvPr>
        </p:nvSpPr>
        <p:spPr>
          <a:xfrm>
            <a:off x="1016000" y="2413001"/>
            <a:ext cx="10227733" cy="3740476"/>
          </a:xfrm>
        </p:spPr>
        <p:txBody>
          <a:bodyPr vert="horz" lIns="91440" tIns="45720" rIns="91440" bIns="45720" rtlCol="0" anchor="t">
            <a:noAutofit/>
          </a:bodyPr>
          <a:lstStyle/>
          <a:p>
            <a:pPr>
              <a:buFont typeface="Arial"/>
            </a:pPr>
            <a:r>
              <a:rPr lang="en-US" sz="2200" dirty="0">
                <a:latin typeface="Times New Roman"/>
                <a:ea typeface="+mn-lt"/>
                <a:cs typeface="+mn-lt"/>
              </a:rPr>
              <a:t>60-credit hours, fully online program, 8 consecutive semesters, part time program (Fall admission ONLY: application deadline March 1st)</a:t>
            </a:r>
            <a:br>
              <a:rPr lang="en-US" sz="2200" dirty="0">
                <a:latin typeface="Times New Roman"/>
                <a:ea typeface="+mn-lt"/>
                <a:cs typeface="+mn-lt"/>
              </a:rPr>
            </a:br>
            <a:endParaRPr lang="en-US" sz="2200" dirty="0">
              <a:latin typeface="Times New Roman"/>
              <a:cs typeface="Calibri"/>
            </a:endParaRPr>
          </a:p>
          <a:p>
            <a:pPr>
              <a:buFont typeface="Arial"/>
            </a:pPr>
            <a:r>
              <a:rPr lang="en-US" sz="2200" dirty="0">
                <a:latin typeface="Times New Roman"/>
                <a:ea typeface="+mn-lt"/>
                <a:cs typeface="+mn-lt"/>
              </a:rPr>
              <a:t>Combined master’s and education specialist degree (M.S./ </a:t>
            </a:r>
            <a:r>
              <a:rPr lang="en-US" sz="2200" dirty="0" err="1">
                <a:latin typeface="Times New Roman"/>
                <a:ea typeface="+mn-lt"/>
                <a:cs typeface="+mn-lt"/>
              </a:rPr>
              <a:t>Ed.S</a:t>
            </a:r>
            <a:r>
              <a:rPr lang="en-US" sz="2200" dirty="0">
                <a:latin typeface="Times New Roman"/>
                <a:ea typeface="+mn-lt"/>
                <a:cs typeface="+mn-lt"/>
              </a:rPr>
              <a:t>.)</a:t>
            </a:r>
            <a:br>
              <a:rPr lang="en-US" sz="2200" dirty="0">
                <a:latin typeface="Times New Roman"/>
                <a:ea typeface="+mn-lt"/>
                <a:cs typeface="+mn-lt"/>
              </a:rPr>
            </a:br>
            <a:endParaRPr lang="en-US" sz="2200" dirty="0">
              <a:latin typeface="Times New Roman"/>
              <a:cs typeface="Calibri" panose="020F0502020204030204"/>
            </a:endParaRPr>
          </a:p>
          <a:p>
            <a:pPr>
              <a:buFont typeface="Arial"/>
            </a:pPr>
            <a:r>
              <a:rPr lang="en-US" sz="2200" dirty="0">
                <a:latin typeface="Times New Roman"/>
                <a:ea typeface="+mn-lt"/>
                <a:cs typeface="+mn-lt"/>
              </a:rPr>
              <a:t>Practicum &amp; Internship </a:t>
            </a:r>
          </a:p>
          <a:p>
            <a:pPr lvl="1">
              <a:buFont typeface="Arial"/>
            </a:pPr>
            <a:r>
              <a:rPr lang="en-US" sz="2200" dirty="0">
                <a:latin typeface="Times New Roman"/>
                <a:ea typeface="+mn-lt"/>
                <a:cs typeface="+mn-lt"/>
              </a:rPr>
              <a:t>Two internship options (full time-1 semester, part time-2 semesters)</a:t>
            </a:r>
            <a:br>
              <a:rPr lang="en-US" sz="2200" dirty="0">
                <a:latin typeface="Times New Roman"/>
                <a:ea typeface="+mn-lt"/>
                <a:cs typeface="+mn-lt"/>
              </a:rPr>
            </a:br>
            <a:endParaRPr lang="en-US" sz="2200" dirty="0">
              <a:latin typeface="Times New Roman"/>
              <a:cs typeface="Calibri"/>
            </a:endParaRPr>
          </a:p>
          <a:p>
            <a:pPr>
              <a:buFont typeface="Arial"/>
            </a:pPr>
            <a:r>
              <a:rPr lang="en-US" sz="2200" dirty="0">
                <a:latin typeface="Times New Roman"/>
                <a:ea typeface="+mn-lt"/>
                <a:cs typeface="+mn-lt"/>
              </a:rPr>
              <a:t>State of Florida approved educator program</a:t>
            </a:r>
            <a:br>
              <a:rPr lang="en-US" sz="2200" dirty="0">
                <a:latin typeface="Times New Roman"/>
                <a:ea typeface="+mn-lt"/>
                <a:cs typeface="+mn-lt"/>
              </a:rPr>
            </a:br>
            <a:endParaRPr lang="en-US" sz="2200" dirty="0">
              <a:latin typeface="Times New Roman"/>
              <a:cs typeface="Calibri" panose="020F0502020204030204"/>
            </a:endParaRPr>
          </a:p>
          <a:p>
            <a:pPr>
              <a:buFont typeface="Arial"/>
            </a:pPr>
            <a:r>
              <a:rPr lang="en-US" sz="2200" dirty="0">
                <a:latin typeface="Times New Roman"/>
                <a:ea typeface="+mn-lt"/>
                <a:cs typeface="+mn-lt"/>
              </a:rPr>
              <a:t>Career opportunities: Significant demand for school counselors in P-12</a:t>
            </a:r>
            <a:endParaRPr lang="en-US" sz="2200" dirty="0">
              <a:latin typeface="Times New Roman"/>
              <a:cs typeface="Calibri" panose="020F0502020204030204"/>
            </a:endParaRPr>
          </a:p>
          <a:p>
            <a:pPr>
              <a:buFont typeface="Arial"/>
            </a:pPr>
            <a:endParaRPr lang="en-US" sz="2200" dirty="0">
              <a:latin typeface="Times New Roman"/>
              <a:cs typeface="Arial"/>
            </a:endParaRPr>
          </a:p>
        </p:txBody>
      </p:sp>
      <p:grpSp>
        <p:nvGrpSpPr>
          <p:cNvPr id="55300" name="Group 3">
            <a:extLst>
              <a:ext uri="{FF2B5EF4-FFF2-40B4-BE49-F238E27FC236}">
                <a16:creationId xmlns:a16="http://schemas.microsoft.com/office/drawing/2014/main" id="{73E874AF-8D49-D649-981B-6D9741E496A0}"/>
              </a:ext>
            </a:extLst>
          </p:cNvPr>
          <p:cNvGrpSpPr>
            <a:grpSpLocks/>
          </p:cNvGrpSpPr>
          <p:nvPr/>
        </p:nvGrpSpPr>
        <p:grpSpPr bwMode="auto">
          <a:xfrm>
            <a:off x="203200" y="203200"/>
            <a:ext cx="5149851" cy="1143000"/>
            <a:chOff x="152400" y="152400"/>
            <a:chExt cx="3862587" cy="857399"/>
          </a:xfrm>
        </p:grpSpPr>
        <p:pic>
          <p:nvPicPr>
            <p:cNvPr id="55301" name="Picture 4" descr="College-Education-H.eps">
              <a:extLst>
                <a:ext uri="{FF2B5EF4-FFF2-40B4-BE49-F238E27FC236}">
                  <a16:creationId xmlns:a16="http://schemas.microsoft.com/office/drawing/2014/main" id="{09DF48C9-E8C5-874F-B666-3C323698D2B3}"/>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a:extLst>
                <a:ext uri="{FF2B5EF4-FFF2-40B4-BE49-F238E27FC236}">
                  <a16:creationId xmlns:a16="http://schemas.microsoft.com/office/drawing/2014/main" id="{95B35449-02C4-454C-A049-218EEE31D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BA3D49DB-0BD2-C34B-9EC3-055EF691057A}"/>
              </a:ext>
            </a:extLst>
          </p:cNvPr>
          <p:cNvSpPr>
            <a:spLocks noGrp="1"/>
          </p:cNvSpPr>
          <p:nvPr>
            <p:ph type="title"/>
          </p:nvPr>
        </p:nvSpPr>
        <p:spPr>
          <a:xfrm>
            <a:off x="609600" y="1295400"/>
            <a:ext cx="10972800" cy="609600"/>
          </a:xfrm>
        </p:spPr>
        <p:txBody>
          <a:bodyPr/>
          <a:lstStyle/>
          <a:p>
            <a:pPr algn="ctr"/>
            <a:r>
              <a:rPr lang="en-US" altLang="en-US" sz="3200" dirty="0">
                <a:latin typeface="Times New Roman"/>
                <a:cs typeface="Times New Roman"/>
              </a:rPr>
              <a:t>Counselor Education Admission Requirements</a:t>
            </a:r>
            <a:endParaRPr lang="en-US" dirty="0"/>
          </a:p>
        </p:txBody>
      </p:sp>
      <p:grpSp>
        <p:nvGrpSpPr>
          <p:cNvPr id="56323" name="Group 3">
            <a:extLst>
              <a:ext uri="{FF2B5EF4-FFF2-40B4-BE49-F238E27FC236}">
                <a16:creationId xmlns:a16="http://schemas.microsoft.com/office/drawing/2014/main" id="{B4B69898-EC8A-5F47-8E64-0754E695AB96}"/>
              </a:ext>
            </a:extLst>
          </p:cNvPr>
          <p:cNvGrpSpPr>
            <a:grpSpLocks/>
          </p:cNvGrpSpPr>
          <p:nvPr/>
        </p:nvGrpSpPr>
        <p:grpSpPr bwMode="auto">
          <a:xfrm>
            <a:off x="203200" y="203200"/>
            <a:ext cx="5149851" cy="1143000"/>
            <a:chOff x="152400" y="152400"/>
            <a:chExt cx="3862587" cy="857399"/>
          </a:xfrm>
        </p:grpSpPr>
        <p:pic>
          <p:nvPicPr>
            <p:cNvPr id="56328" name="Picture 4" descr="College-Education-H.eps">
              <a:extLst>
                <a:ext uri="{FF2B5EF4-FFF2-40B4-BE49-F238E27FC236}">
                  <a16:creationId xmlns:a16="http://schemas.microsoft.com/office/drawing/2014/main" id="{C92CCCDD-6BA2-E047-B35F-9DA7D4713D7C}"/>
                </a:ext>
              </a:extLst>
            </p:cNvPr>
            <p:cNvPicPr>
              <a:picLocks noChangeAspect="1"/>
            </p:cNvPicPr>
            <p:nvPr/>
          </p:nvPicPr>
          <p:blipFill>
            <a:blip r:embed="rId2">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5">
              <a:extLst>
                <a:ext uri="{FF2B5EF4-FFF2-40B4-BE49-F238E27FC236}">
                  <a16:creationId xmlns:a16="http://schemas.microsoft.com/office/drawing/2014/main" id="{2C0A8BEC-95BC-DC42-953E-5FCCF11C2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D0ED0392-0D6B-4778-8A20-4C587DC2AC28}"/>
              </a:ext>
            </a:extLst>
          </p:cNvPr>
          <p:cNvSpPr txBox="1"/>
          <p:nvPr/>
        </p:nvSpPr>
        <p:spPr>
          <a:xfrm>
            <a:off x="665285" y="2306516"/>
            <a:ext cx="54321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Times New Roman"/>
                <a:cs typeface="Times New Roman"/>
              </a:rPr>
              <a:t>A bachelor’s degree with at least a 3.0 GPA</a:t>
            </a:r>
            <a:endParaRPr lang="en-US" dirty="0">
              <a:cs typeface="Calibri" panose="020F0502020204030204"/>
            </a:endParaRPr>
          </a:p>
          <a:p>
            <a:pPr marL="342900" indent="-342900">
              <a:buFont typeface="Arial"/>
              <a:buChar char="•"/>
            </a:pPr>
            <a:endParaRPr lang="en-US" sz="2000" dirty="0">
              <a:cs typeface="Calibri"/>
            </a:endParaRPr>
          </a:p>
          <a:p>
            <a:pPr marL="342900" indent="-342900">
              <a:buFont typeface="Arial"/>
              <a:buChar char="•"/>
            </a:pPr>
            <a:r>
              <a:rPr lang="en-US" sz="2000" dirty="0">
                <a:latin typeface="Times New Roman"/>
                <a:cs typeface="Times New Roman"/>
              </a:rPr>
              <a:t>GRE Waived</a:t>
            </a:r>
          </a:p>
          <a:p>
            <a:pPr marL="800100" lvl="1" indent="-342900">
              <a:buFont typeface="Arial"/>
              <a:buChar char="•"/>
            </a:pPr>
            <a:r>
              <a:rPr lang="en-US" sz="2000" dirty="0">
                <a:latin typeface="Times New Roman"/>
                <a:cs typeface="Times New Roman"/>
              </a:rPr>
              <a:t>GRE test scores</a:t>
            </a:r>
          </a:p>
          <a:p>
            <a:pPr marL="1257300" lvl="2" indent="-342900">
              <a:buFont typeface="Arial"/>
              <a:buChar char="•"/>
            </a:pPr>
            <a:r>
              <a:rPr lang="en-US" sz="2000" dirty="0">
                <a:latin typeface="Times New Roman"/>
                <a:cs typeface="Times New Roman"/>
              </a:rPr>
              <a:t>Target Scores</a:t>
            </a:r>
          </a:p>
          <a:p>
            <a:pPr marL="1714500" lvl="3" indent="-342900">
              <a:buFont typeface="Arial"/>
              <a:buChar char="•"/>
            </a:pPr>
            <a:r>
              <a:rPr lang="en-US" sz="2000" dirty="0">
                <a:latin typeface="Times New Roman"/>
                <a:cs typeface="Times New Roman"/>
              </a:rPr>
              <a:t>Verbal – 145 or above</a:t>
            </a:r>
          </a:p>
          <a:p>
            <a:pPr marL="1714500" lvl="3" indent="-342900">
              <a:buFont typeface="Arial"/>
              <a:buChar char="•"/>
            </a:pPr>
            <a:r>
              <a:rPr lang="en-US" sz="2000" dirty="0">
                <a:latin typeface="Times New Roman"/>
                <a:cs typeface="Times New Roman"/>
              </a:rPr>
              <a:t>Writing – 3.5 or above</a:t>
            </a:r>
          </a:p>
          <a:p>
            <a:pPr marL="342900" indent="-342900">
              <a:buFont typeface="Arial"/>
              <a:buChar char="•"/>
            </a:pPr>
            <a:endParaRPr lang="en-US" sz="2000" dirty="0">
              <a:cs typeface="Calibri"/>
            </a:endParaRPr>
          </a:p>
          <a:p>
            <a:pPr marL="800100" lvl="1" indent="-342900">
              <a:buFont typeface="Arial"/>
              <a:buChar char="•"/>
            </a:pPr>
            <a:r>
              <a:rPr lang="en-US" sz="2000" dirty="0">
                <a:latin typeface="Times New Roman"/>
                <a:cs typeface="Times New Roman"/>
              </a:rPr>
              <a:t>Language proficiency test scores</a:t>
            </a:r>
          </a:p>
          <a:p>
            <a:pPr marL="1257300" lvl="2" indent="-342900">
              <a:buFont typeface="Arial"/>
              <a:buChar char="•"/>
            </a:pPr>
            <a:r>
              <a:rPr lang="en-US" sz="2000" dirty="0">
                <a:latin typeface="Times New Roman"/>
                <a:cs typeface="Times New Roman"/>
              </a:rPr>
              <a:t>Target Scores</a:t>
            </a:r>
          </a:p>
          <a:p>
            <a:pPr marL="1714500" lvl="3" indent="-342900">
              <a:buFont typeface="Arial"/>
              <a:buChar char="•"/>
            </a:pPr>
            <a:r>
              <a:rPr lang="en-US" sz="2000" dirty="0">
                <a:latin typeface="Times New Roman"/>
                <a:cs typeface="Times New Roman"/>
              </a:rPr>
              <a:t>TOEFL (paper-based) – 550</a:t>
            </a:r>
          </a:p>
          <a:p>
            <a:pPr marL="1714500" lvl="3" indent="-342900">
              <a:buFont typeface="Arial"/>
              <a:buChar char="•"/>
            </a:pPr>
            <a:r>
              <a:rPr lang="en-US" sz="2000" dirty="0">
                <a:latin typeface="Times New Roman"/>
                <a:cs typeface="Times New Roman"/>
              </a:rPr>
              <a:t>TOEFL (internet-based) – 80</a:t>
            </a:r>
          </a:p>
          <a:p>
            <a:pPr marL="1714500" lvl="3" indent="-342900">
              <a:buFont typeface="Arial"/>
              <a:buChar char="•"/>
            </a:pPr>
            <a:r>
              <a:rPr lang="en-US" sz="2000" dirty="0">
                <a:latin typeface="Times New Roman"/>
                <a:cs typeface="Times New Roman"/>
              </a:rPr>
              <a:t>IELTS – 6.5</a:t>
            </a:r>
          </a:p>
          <a:p>
            <a:pPr marL="1714500" lvl="3" indent="-342900">
              <a:buFont typeface="Arial"/>
              <a:buChar char="•"/>
            </a:pPr>
            <a:r>
              <a:rPr lang="en-US" sz="2000" dirty="0">
                <a:latin typeface="Times New Roman"/>
                <a:cs typeface="Times New Roman"/>
              </a:rPr>
              <a:t>MELAB – 77</a:t>
            </a:r>
          </a:p>
        </p:txBody>
      </p:sp>
      <p:sp>
        <p:nvSpPr>
          <p:cNvPr id="5" name="TextBox 4">
            <a:extLst>
              <a:ext uri="{FF2B5EF4-FFF2-40B4-BE49-F238E27FC236}">
                <a16:creationId xmlns:a16="http://schemas.microsoft.com/office/drawing/2014/main" id="{031357B4-752B-4BA2-AA53-37F8198A5F78}"/>
              </a:ext>
            </a:extLst>
          </p:cNvPr>
          <p:cNvSpPr txBox="1"/>
          <p:nvPr/>
        </p:nvSpPr>
        <p:spPr>
          <a:xfrm>
            <a:off x="7362092" y="2306515"/>
            <a:ext cx="442839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Times New Roman"/>
                <a:cs typeface="Times New Roman"/>
              </a:rPr>
              <a:t>Resume</a:t>
            </a:r>
            <a:endParaRPr lang="en-US">
              <a:cs typeface="Calibri" panose="020F0502020204030204"/>
            </a:endParaRPr>
          </a:p>
          <a:p>
            <a:pPr marL="342900" indent="-342900">
              <a:buFont typeface="Arial"/>
              <a:buChar char="•"/>
            </a:pPr>
            <a:endParaRPr lang="en-US" sz="2000" dirty="0">
              <a:cs typeface="Calibri"/>
            </a:endParaRPr>
          </a:p>
          <a:p>
            <a:pPr marL="342900" indent="-342900">
              <a:buFont typeface="Arial"/>
              <a:buChar char="•"/>
            </a:pPr>
            <a:r>
              <a:rPr lang="en-US" sz="2000" dirty="0">
                <a:latin typeface="Times New Roman"/>
                <a:cs typeface="Times New Roman"/>
              </a:rPr>
              <a:t>Personal statement</a:t>
            </a:r>
          </a:p>
          <a:p>
            <a:pPr marL="342900" indent="-342900">
              <a:buFont typeface="Arial"/>
              <a:buChar char="•"/>
            </a:pPr>
            <a:endParaRPr lang="en-US" sz="2000" dirty="0">
              <a:cs typeface="Calibri"/>
            </a:endParaRPr>
          </a:p>
          <a:p>
            <a:pPr marL="342900" indent="-342900">
              <a:buFont typeface="Arial"/>
              <a:buChar char="•"/>
            </a:pPr>
            <a:r>
              <a:rPr lang="en-US" sz="2000" dirty="0">
                <a:latin typeface="Times New Roman"/>
                <a:cs typeface="Times New Roman"/>
              </a:rPr>
              <a:t>3 letters of recommendation</a:t>
            </a:r>
          </a:p>
          <a:p>
            <a:pPr marL="342900" indent="-342900">
              <a:buFont typeface="Arial"/>
              <a:buChar char="•"/>
            </a:pPr>
            <a:endParaRPr lang="en-US" sz="2000" dirty="0">
              <a:cs typeface="Calibri"/>
            </a:endParaRPr>
          </a:p>
          <a:p>
            <a:pPr marL="342900" indent="-342900">
              <a:buFont typeface="Arial"/>
              <a:buChar char="•"/>
            </a:pPr>
            <a:r>
              <a:rPr lang="en-US" sz="2000" dirty="0">
                <a:latin typeface="Times New Roman"/>
                <a:cs typeface="Times New Roman"/>
              </a:rPr>
              <a:t>Transcripts</a:t>
            </a:r>
          </a:p>
          <a:p>
            <a:pPr marL="342900" indent="-342900">
              <a:buFont typeface="Arial"/>
              <a:buChar char="•"/>
            </a:pPr>
            <a:endParaRPr lang="en-US" sz="2000" dirty="0">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6">
            <a:extLst>
              <a:ext uri="{FF2B5EF4-FFF2-40B4-BE49-F238E27FC236}">
                <a16:creationId xmlns:a16="http://schemas.microsoft.com/office/drawing/2014/main" id="{90854F3C-7349-2F4F-94B9-6F1F40EB90CC}"/>
              </a:ext>
            </a:extLst>
          </p:cNvPr>
          <p:cNvGrpSpPr>
            <a:grpSpLocks/>
          </p:cNvGrpSpPr>
          <p:nvPr/>
        </p:nvGrpSpPr>
        <p:grpSpPr bwMode="auto">
          <a:xfrm>
            <a:off x="203200" y="203200"/>
            <a:ext cx="5149851" cy="1143000"/>
            <a:chOff x="152400" y="152400"/>
            <a:chExt cx="3862587" cy="857399"/>
          </a:xfrm>
        </p:grpSpPr>
        <p:pic>
          <p:nvPicPr>
            <p:cNvPr id="57349" name="Picture 7" descr="College-Education-H.eps">
              <a:extLst>
                <a:ext uri="{FF2B5EF4-FFF2-40B4-BE49-F238E27FC236}">
                  <a16:creationId xmlns:a16="http://schemas.microsoft.com/office/drawing/2014/main" id="{21A0D6D9-9FAE-1845-BC43-6D6F0A4511DD}"/>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a:extLst>
                <a:ext uri="{FF2B5EF4-FFF2-40B4-BE49-F238E27FC236}">
                  <a16:creationId xmlns:a16="http://schemas.microsoft.com/office/drawing/2014/main" id="{D6E7F2A0-3BD7-C748-AEF8-60940AED4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47" name="Content Placeholder 2">
            <a:extLst>
              <a:ext uri="{FF2B5EF4-FFF2-40B4-BE49-F238E27FC236}">
                <a16:creationId xmlns:a16="http://schemas.microsoft.com/office/drawing/2014/main" id="{DB8CE6F1-0627-4F4C-B318-5EDD114AC5B7}"/>
              </a:ext>
            </a:extLst>
          </p:cNvPr>
          <p:cNvSpPr>
            <a:spLocks noGrp="1"/>
          </p:cNvSpPr>
          <p:nvPr>
            <p:ph idx="1"/>
          </p:nvPr>
        </p:nvSpPr>
        <p:spPr>
          <a:xfrm>
            <a:off x="2641600" y="1701800"/>
            <a:ext cx="6908800" cy="6096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School Psychology (M.S./Ed.S.)</a:t>
            </a:r>
          </a:p>
        </p:txBody>
      </p:sp>
      <p:sp>
        <p:nvSpPr>
          <p:cNvPr id="57348" name="Content Placeholder 2">
            <a:extLst>
              <a:ext uri="{FF2B5EF4-FFF2-40B4-BE49-F238E27FC236}">
                <a16:creationId xmlns:a16="http://schemas.microsoft.com/office/drawing/2014/main" id="{4F7389BC-3CFE-4E40-A39E-01A3B2560169}"/>
              </a:ext>
            </a:extLst>
          </p:cNvPr>
          <p:cNvSpPr txBox="1">
            <a:spLocks/>
          </p:cNvSpPr>
          <p:nvPr/>
        </p:nvSpPr>
        <p:spPr bwMode="auto">
          <a:xfrm>
            <a:off x="914400" y="2895600"/>
            <a:ext cx="10363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Arial" pitchFamily="2" charset="2"/>
              <a:buChar char="•"/>
            </a:pPr>
            <a:r>
              <a:rPr lang="en-US" altLang="en-US" sz="2100" dirty="0">
                <a:solidFill>
                  <a:srgbClr val="000000"/>
                </a:solidFill>
                <a:latin typeface="Times New Roman"/>
                <a:ea typeface="MS PGothic"/>
                <a:cs typeface="Times New Roman"/>
              </a:rPr>
              <a:t>School Psychologists: </a:t>
            </a:r>
            <a:endParaRPr lang="en-US"/>
          </a:p>
          <a:p>
            <a:pPr lvl="1">
              <a:spcBef>
                <a:spcPct val="0"/>
              </a:spcBef>
              <a:buFont typeface="Arial" pitchFamily="2" charset="2"/>
              <a:buChar char="•"/>
            </a:pPr>
            <a:r>
              <a:rPr lang="en-US" altLang="en-US" sz="2100" dirty="0">
                <a:latin typeface="Times New Roman"/>
                <a:ea typeface="MS PGothic"/>
                <a:cs typeface="Times New Roman"/>
              </a:rPr>
              <a:t>support students' abilities to learn and teachers' abilities to teach </a:t>
            </a:r>
            <a:endParaRPr lang="en-US" altLang="en-US" sz="2100" dirty="0">
              <a:latin typeface="Times New Roman" panose="02020603050405020304" pitchFamily="18" charset="0"/>
              <a:cs typeface="Times New Roman" panose="02020603050405020304" pitchFamily="18" charset="0"/>
            </a:endParaRPr>
          </a:p>
          <a:p>
            <a:pPr lvl="1">
              <a:spcBef>
                <a:spcPct val="0"/>
              </a:spcBef>
              <a:buFont typeface="Arial" pitchFamily="2" charset="2"/>
              <a:buChar char="•"/>
            </a:pPr>
            <a:r>
              <a:rPr lang="en-US" altLang="en-US" sz="2100" dirty="0">
                <a:latin typeface="Times New Roman"/>
                <a:ea typeface="MS PGothic"/>
                <a:cs typeface="Times New Roman"/>
              </a:rPr>
              <a:t>apply expertise in mental health, learning, and behavior, to help children and youth succeed academically, socially, behaviorally, and emotionally</a:t>
            </a:r>
          </a:p>
          <a:p>
            <a:pPr lvl="1">
              <a:spcBef>
                <a:spcPct val="0"/>
              </a:spcBef>
              <a:buFont typeface="Arial" pitchFamily="2" charset="2"/>
              <a:buChar char="•"/>
            </a:pPr>
            <a:r>
              <a:rPr lang="en-US" altLang="en-US" sz="2100" dirty="0">
                <a:latin typeface="Times New Roman"/>
                <a:ea typeface="MS PGothic"/>
                <a:cs typeface="Times New Roman"/>
              </a:rPr>
              <a:t>partner with families, teachers, school administrators, and other professionals to create safe, healthy, and supportive learning environments that strengthen connections among home, school, and the community</a:t>
            </a:r>
            <a:endParaRPr lang="en-US" altLang="en-US" sz="2100" dirty="0">
              <a:solidFill>
                <a:srgbClr val="000000"/>
              </a:solidFill>
              <a:latin typeface="Times New Roman"/>
              <a:ea typeface="MS PGothic"/>
              <a:cs typeface="Times New Roman"/>
            </a:endParaRPr>
          </a:p>
          <a:p>
            <a:pPr>
              <a:spcBef>
                <a:spcPct val="0"/>
              </a:spcBef>
              <a:buFont typeface="Arial" panose="020B0604020202020204" pitchFamily="34" charset="0"/>
              <a:buChar char="•"/>
            </a:pPr>
            <a:endParaRPr lang="en-US" altLang="en-US" sz="2133">
              <a:solidFill>
                <a:srgbClr val="000000"/>
              </a:solidFill>
              <a:latin typeface="Times New Roman" panose="02020603050405020304" pitchFamily="18" charset="0"/>
              <a:cs typeface="Times New Roman" panose="02020603050405020304" pitchFamily="18" charset="0"/>
            </a:endParaRPr>
          </a:p>
          <a:p>
            <a:pPr>
              <a:spcBef>
                <a:spcPct val="0"/>
              </a:spcBef>
              <a:buFont typeface="Arial" pitchFamily="2" charset="2"/>
              <a:buChar char="•"/>
            </a:pPr>
            <a:endParaRPr lang="en-US" altLang="en-US" sz="2133">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Char char="•"/>
            </a:pPr>
            <a:endParaRPr lang="en-US" altLang="en-US" sz="2133">
              <a:solidFill>
                <a:srgbClr val="000000"/>
              </a:solidFill>
              <a:latin typeface="Times New Roman" panose="02020603050405020304" pitchFamily="18" charset="0"/>
              <a:cs typeface="Times New Roman" panose="02020603050405020304" pitchFamily="18" charset="0"/>
            </a:endParaRPr>
          </a:p>
          <a:p>
            <a:pPr lvl="1">
              <a:spcBef>
                <a:spcPct val="0"/>
              </a:spcBef>
              <a:buFont typeface="Arial" pitchFamily="2" charset="2"/>
              <a:buChar char="•"/>
            </a:pPr>
            <a:endParaRPr lang="en-US" altLang="en-US" sz="2133">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6">
            <a:extLst>
              <a:ext uri="{FF2B5EF4-FFF2-40B4-BE49-F238E27FC236}">
                <a16:creationId xmlns:a16="http://schemas.microsoft.com/office/drawing/2014/main" id="{A6F9520F-95B9-F94F-94F0-1E215FB02441}"/>
              </a:ext>
            </a:extLst>
          </p:cNvPr>
          <p:cNvGrpSpPr>
            <a:grpSpLocks/>
          </p:cNvGrpSpPr>
          <p:nvPr/>
        </p:nvGrpSpPr>
        <p:grpSpPr bwMode="auto">
          <a:xfrm>
            <a:off x="203200" y="203200"/>
            <a:ext cx="5149851" cy="1143000"/>
            <a:chOff x="152400" y="152400"/>
            <a:chExt cx="3862587" cy="857399"/>
          </a:xfrm>
        </p:grpSpPr>
        <p:pic>
          <p:nvPicPr>
            <p:cNvPr id="59397" name="Picture 7" descr="College-Education-H.eps">
              <a:extLst>
                <a:ext uri="{FF2B5EF4-FFF2-40B4-BE49-F238E27FC236}">
                  <a16:creationId xmlns:a16="http://schemas.microsoft.com/office/drawing/2014/main" id="{5DA4D771-9B45-B243-86E6-03BFE1C3020A}"/>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8">
              <a:extLst>
                <a:ext uri="{FF2B5EF4-FFF2-40B4-BE49-F238E27FC236}">
                  <a16:creationId xmlns:a16="http://schemas.microsoft.com/office/drawing/2014/main" id="{8165E2E9-2C9C-6745-A3BB-153F09234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395" name="Content Placeholder 2">
            <a:extLst>
              <a:ext uri="{FF2B5EF4-FFF2-40B4-BE49-F238E27FC236}">
                <a16:creationId xmlns:a16="http://schemas.microsoft.com/office/drawing/2014/main" id="{1DD70AC8-22AF-B440-B17D-1932E090F4B2}"/>
              </a:ext>
            </a:extLst>
          </p:cNvPr>
          <p:cNvSpPr txBox="1">
            <a:spLocks/>
          </p:cNvSpPr>
          <p:nvPr/>
        </p:nvSpPr>
        <p:spPr bwMode="auto">
          <a:xfrm>
            <a:off x="914400" y="2514600"/>
            <a:ext cx="10363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133" b="1">
                <a:solidFill>
                  <a:srgbClr val="000000"/>
                </a:solidFill>
                <a:latin typeface="Times New Roman" panose="02020603050405020304" pitchFamily="18" charset="0"/>
                <a:cs typeface="Times New Roman" panose="02020603050405020304" pitchFamily="18" charset="0"/>
              </a:rPr>
              <a:t>Program Overview</a:t>
            </a:r>
          </a:p>
          <a:p>
            <a:pPr lvl="1">
              <a:spcBef>
                <a:spcPct val="0"/>
              </a:spcBef>
              <a:buFont typeface="Symbol" pitchFamily="2" charset="2"/>
              <a:buChar char=""/>
            </a:pPr>
            <a:r>
              <a:rPr lang="en-US" altLang="en-US" sz="2133">
                <a:solidFill>
                  <a:srgbClr val="000000"/>
                </a:solidFill>
                <a:latin typeface="Times New Roman" panose="02020603050405020304" pitchFamily="18" charset="0"/>
                <a:cs typeface="Times New Roman" panose="02020603050405020304" pitchFamily="18" charset="0"/>
              </a:rPr>
              <a:t>73 credit hours</a:t>
            </a:r>
          </a:p>
          <a:p>
            <a:pPr lvl="1">
              <a:spcBef>
                <a:spcPct val="0"/>
              </a:spcBef>
              <a:buFont typeface="Symbol" pitchFamily="2" charset="2"/>
              <a:buChar char=""/>
            </a:pPr>
            <a:r>
              <a:rPr lang="en-US" altLang="en-US" sz="2133">
                <a:solidFill>
                  <a:srgbClr val="000000"/>
                </a:solidFill>
                <a:latin typeface="Times New Roman" panose="02020603050405020304" pitchFamily="18" charset="0"/>
                <a:cs typeface="Times New Roman" panose="02020603050405020304" pitchFamily="18" charset="0"/>
              </a:rPr>
              <a:t>Full-time 3 year program with 2 years of coursework and 1 year of internship</a:t>
            </a:r>
          </a:p>
          <a:p>
            <a:pPr lvl="1">
              <a:spcBef>
                <a:spcPct val="0"/>
              </a:spcBef>
              <a:buFont typeface="Symbol" pitchFamily="2" charset="2"/>
              <a:buChar char=""/>
            </a:pPr>
            <a:r>
              <a:rPr lang="en-US" altLang="en-US" sz="2133">
                <a:solidFill>
                  <a:srgbClr val="000000"/>
                </a:solidFill>
                <a:latin typeface="Times New Roman" panose="02020603050405020304" pitchFamily="18" charset="0"/>
                <a:cs typeface="Times New Roman" panose="02020603050405020304" pitchFamily="18" charset="0"/>
              </a:rPr>
              <a:t>3 semesters of practicum and 2 semesters of internship</a:t>
            </a:r>
          </a:p>
          <a:p>
            <a:pPr lvl="1">
              <a:spcBef>
                <a:spcPct val="0"/>
              </a:spcBef>
              <a:buFont typeface="Symbol" pitchFamily="2" charset="2"/>
              <a:buChar char=""/>
            </a:pPr>
            <a:r>
              <a:rPr lang="en-US" altLang="en-US" sz="2133">
                <a:solidFill>
                  <a:srgbClr val="000000"/>
                </a:solidFill>
                <a:latin typeface="Times New Roman" panose="02020603050405020304" pitchFamily="18" charset="0"/>
                <a:cs typeface="Times New Roman" panose="02020603050405020304" pitchFamily="18" charset="0"/>
              </a:rPr>
              <a:t>NASP-accredited</a:t>
            </a:r>
          </a:p>
          <a:p>
            <a:pPr>
              <a:spcBef>
                <a:spcPct val="0"/>
              </a:spcBef>
              <a:buFontTx/>
              <a:buNone/>
            </a:pPr>
            <a:endParaRPr lang="en-US" altLang="en-US" sz="2133"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133" b="1">
                <a:solidFill>
                  <a:srgbClr val="000000"/>
                </a:solidFill>
                <a:latin typeface="Times New Roman" panose="02020603050405020304" pitchFamily="18" charset="0"/>
                <a:cs typeface="Times New Roman" panose="02020603050405020304" pitchFamily="18" charset="0"/>
              </a:rPr>
              <a:t>Career Opportunities</a:t>
            </a:r>
          </a:p>
          <a:p>
            <a:pPr lvl="1">
              <a:spcBef>
                <a:spcPct val="0"/>
              </a:spcBef>
              <a:buFont typeface="Symbol" pitchFamily="2" charset="2"/>
              <a:buChar char=""/>
            </a:pPr>
            <a:r>
              <a:rPr lang="en-US" altLang="en-US" sz="2133">
                <a:solidFill>
                  <a:srgbClr val="000000"/>
                </a:solidFill>
                <a:latin typeface="Times New Roman" panose="02020603050405020304" pitchFamily="18" charset="0"/>
                <a:cs typeface="Times New Roman" panose="02020603050405020304" pitchFamily="18" charset="0"/>
              </a:rPr>
              <a:t>Graduate primarily work in public schools as school psychologists</a:t>
            </a:r>
          </a:p>
          <a:p>
            <a:pPr lvl="1">
              <a:spcBef>
                <a:spcPct val="0"/>
              </a:spcBef>
              <a:buFont typeface="Symbol" pitchFamily="2" charset="2"/>
              <a:buChar char=""/>
            </a:pPr>
            <a:r>
              <a:rPr lang="en-US" altLang="en-US" sz="2133">
                <a:solidFill>
                  <a:srgbClr val="000000"/>
                </a:solidFill>
                <a:latin typeface="Times New Roman" panose="02020603050405020304" pitchFamily="18" charset="0"/>
                <a:cs typeface="Times New Roman" panose="02020603050405020304" pitchFamily="18" charset="0"/>
              </a:rPr>
              <a:t>100% job placement after graduation</a:t>
            </a:r>
          </a:p>
          <a:p>
            <a:pPr lvl="1">
              <a:spcBef>
                <a:spcPct val="0"/>
              </a:spcBef>
              <a:buFont typeface="Symbol" pitchFamily="2" charset="2"/>
              <a:buChar char=""/>
            </a:pPr>
            <a:endParaRPr lang="en-US" altLang="en-US" sz="2133">
              <a:solidFill>
                <a:srgbClr val="000000"/>
              </a:solidFill>
              <a:latin typeface="Times New Roman" panose="02020603050405020304" pitchFamily="18" charset="0"/>
              <a:cs typeface="Times New Roman" panose="02020603050405020304" pitchFamily="18" charset="0"/>
            </a:endParaRPr>
          </a:p>
        </p:txBody>
      </p:sp>
      <p:sp>
        <p:nvSpPr>
          <p:cNvPr id="59396" name="Content Placeholder 2">
            <a:extLst>
              <a:ext uri="{FF2B5EF4-FFF2-40B4-BE49-F238E27FC236}">
                <a16:creationId xmlns:a16="http://schemas.microsoft.com/office/drawing/2014/main" id="{7F01FC1A-125F-2141-A694-841FB30CE79E}"/>
              </a:ext>
            </a:extLst>
          </p:cNvPr>
          <p:cNvSpPr>
            <a:spLocks noGrp="1"/>
          </p:cNvSpPr>
          <p:nvPr>
            <p:ph idx="1"/>
          </p:nvPr>
        </p:nvSpPr>
        <p:spPr>
          <a:xfrm>
            <a:off x="2641600" y="1701800"/>
            <a:ext cx="6908800" cy="6096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School Psychology (M.S./Ed.S.)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0DB12BCA-4FC9-AE47-998E-24F25C5120E8}"/>
              </a:ext>
            </a:extLst>
          </p:cNvPr>
          <p:cNvSpPr>
            <a:spLocks noGrp="1"/>
          </p:cNvSpPr>
          <p:nvPr>
            <p:ph sz="half" idx="1"/>
          </p:nvPr>
        </p:nvSpPr>
        <p:spPr>
          <a:xfrm>
            <a:off x="2057400" y="2281768"/>
            <a:ext cx="7391400" cy="1833033"/>
          </a:xfrm>
        </p:spPr>
        <p:txBody>
          <a:bodyPr/>
          <a:lstStyle/>
          <a:p>
            <a:pPr marL="0" indent="0">
              <a:spcBef>
                <a:spcPts val="600"/>
              </a:spcBef>
              <a:spcAft>
                <a:spcPts val="600"/>
              </a:spcAft>
              <a:buNone/>
            </a:pPr>
            <a:endParaRPr lang="en-US" altLang="en-US" b="1"/>
          </a:p>
          <a:p>
            <a:pPr marL="0" indent="0">
              <a:spcBef>
                <a:spcPts val="600"/>
              </a:spcBef>
              <a:spcAft>
                <a:spcPts val="600"/>
              </a:spcAft>
              <a:buNone/>
            </a:pPr>
            <a:endParaRPr lang="en-US" altLang="en-US" b="1"/>
          </a:p>
        </p:txBody>
      </p:sp>
      <p:graphicFrame>
        <p:nvGraphicFramePr>
          <p:cNvPr id="5" name="Diagram 4">
            <a:extLst>
              <a:ext uri="{FF2B5EF4-FFF2-40B4-BE49-F238E27FC236}">
                <a16:creationId xmlns:a16="http://schemas.microsoft.com/office/drawing/2014/main" id="{61442708-D3FE-8E41-AC90-8F8BA6279309}"/>
              </a:ext>
            </a:extLst>
          </p:cNvPr>
          <p:cNvGraphicFramePr/>
          <p:nvPr/>
        </p:nvGraphicFramePr>
        <p:xfrm>
          <a:off x="508000" y="2108200"/>
          <a:ext cx="11074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Title 1">
            <a:extLst>
              <a:ext uri="{FF2B5EF4-FFF2-40B4-BE49-F238E27FC236}">
                <a16:creationId xmlns:a16="http://schemas.microsoft.com/office/drawing/2014/main" id="{18EBC45E-C641-1341-B0A7-75DB53D92EEF}"/>
              </a:ext>
            </a:extLst>
          </p:cNvPr>
          <p:cNvSpPr>
            <a:spLocks noGrp="1"/>
          </p:cNvSpPr>
          <p:nvPr>
            <p:ph type="title"/>
          </p:nvPr>
        </p:nvSpPr>
        <p:spPr>
          <a:xfrm>
            <a:off x="609600" y="1092200"/>
            <a:ext cx="10972800" cy="1143000"/>
          </a:xfrm>
        </p:spPr>
        <p:txBody>
          <a:bodyPr/>
          <a:lstStyle/>
          <a:p>
            <a:pPr algn="ctr"/>
            <a:r>
              <a:rPr lang="en-US" altLang="en-US" sz="3200" dirty="0">
                <a:latin typeface="Times New Roman" panose="02020603050405020304" pitchFamily="18" charset="0"/>
                <a:cs typeface="Times New Roman" panose="02020603050405020304" pitchFamily="18" charset="0"/>
              </a:rPr>
              <a:t>EPLS: Degrees &amp; Majors</a:t>
            </a:r>
          </a:p>
        </p:txBody>
      </p:sp>
      <p:grpSp>
        <p:nvGrpSpPr>
          <p:cNvPr id="15365" name="Group 6">
            <a:extLst>
              <a:ext uri="{FF2B5EF4-FFF2-40B4-BE49-F238E27FC236}">
                <a16:creationId xmlns:a16="http://schemas.microsoft.com/office/drawing/2014/main" id="{4E837DFB-C894-4041-AE66-1ECE9A449119}"/>
              </a:ext>
            </a:extLst>
          </p:cNvPr>
          <p:cNvGrpSpPr>
            <a:grpSpLocks/>
          </p:cNvGrpSpPr>
          <p:nvPr/>
        </p:nvGrpSpPr>
        <p:grpSpPr bwMode="auto">
          <a:xfrm>
            <a:off x="203200" y="203200"/>
            <a:ext cx="5149851" cy="1143000"/>
            <a:chOff x="152400" y="152400"/>
            <a:chExt cx="3862587" cy="857399"/>
          </a:xfrm>
        </p:grpSpPr>
        <p:pic>
          <p:nvPicPr>
            <p:cNvPr id="15366" name="Picture 7" descr="College-Education-H.eps">
              <a:extLst>
                <a:ext uri="{FF2B5EF4-FFF2-40B4-BE49-F238E27FC236}">
                  <a16:creationId xmlns:a16="http://schemas.microsoft.com/office/drawing/2014/main" id="{AE789E2D-3517-9D43-A56F-65CFCD5EC6CE}"/>
                </a:ext>
              </a:extLst>
            </p:cNvPr>
            <p:cNvPicPr>
              <a:picLocks noChangeAspect="1"/>
            </p:cNvPicPr>
            <p:nvPr/>
          </p:nvPicPr>
          <p:blipFill>
            <a:blip r:embed="rId7">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a:extLst>
                <a:ext uri="{FF2B5EF4-FFF2-40B4-BE49-F238E27FC236}">
                  <a16:creationId xmlns:a16="http://schemas.microsoft.com/office/drawing/2014/main" id="{0978889A-88B6-1D42-AE5A-E53C7DF484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6">
            <a:extLst>
              <a:ext uri="{FF2B5EF4-FFF2-40B4-BE49-F238E27FC236}">
                <a16:creationId xmlns:a16="http://schemas.microsoft.com/office/drawing/2014/main" id="{BAB1DE5C-9582-8F48-9812-B7BD22253DAC}"/>
              </a:ext>
            </a:extLst>
          </p:cNvPr>
          <p:cNvGrpSpPr>
            <a:grpSpLocks/>
          </p:cNvGrpSpPr>
          <p:nvPr/>
        </p:nvGrpSpPr>
        <p:grpSpPr bwMode="auto">
          <a:xfrm>
            <a:off x="203200" y="203200"/>
            <a:ext cx="5149851" cy="1143000"/>
            <a:chOff x="152400" y="152400"/>
            <a:chExt cx="3862587" cy="857399"/>
          </a:xfrm>
        </p:grpSpPr>
        <p:pic>
          <p:nvPicPr>
            <p:cNvPr id="61445" name="Picture 7" descr="College-Education-H.eps">
              <a:extLst>
                <a:ext uri="{FF2B5EF4-FFF2-40B4-BE49-F238E27FC236}">
                  <a16:creationId xmlns:a16="http://schemas.microsoft.com/office/drawing/2014/main" id="{A0E02B30-6413-9D4A-A7B6-2682F99C9652}"/>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8">
              <a:extLst>
                <a:ext uri="{FF2B5EF4-FFF2-40B4-BE49-F238E27FC236}">
                  <a16:creationId xmlns:a16="http://schemas.microsoft.com/office/drawing/2014/main" id="{FCBAFE00-C948-EB47-8D80-6FDAACCF8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3" name="Content Placeholder 2">
            <a:extLst>
              <a:ext uri="{FF2B5EF4-FFF2-40B4-BE49-F238E27FC236}">
                <a16:creationId xmlns:a16="http://schemas.microsoft.com/office/drawing/2014/main" id="{6DA009E6-6BDB-DF41-B52C-E2932F7732F4}"/>
              </a:ext>
            </a:extLst>
          </p:cNvPr>
          <p:cNvSpPr txBox="1">
            <a:spLocks/>
          </p:cNvSpPr>
          <p:nvPr/>
        </p:nvSpPr>
        <p:spPr bwMode="auto">
          <a:xfrm>
            <a:off x="914400" y="2514600"/>
            <a:ext cx="10363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100" b="1" dirty="0">
                <a:solidFill>
                  <a:srgbClr val="000000"/>
                </a:solidFill>
                <a:latin typeface="Times New Roman"/>
                <a:ea typeface="MS PGothic"/>
                <a:cs typeface="Times New Roman"/>
              </a:rPr>
              <a:t>Admission Requirements</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Bachelor’s degree with at least a 3.2 GPA</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GRE requirements waived for next admission cycle</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3 letters of recommendation</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Personal Statement</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Apply by December 1</a:t>
            </a:r>
            <a:endParaRPr lang="en-US" altLang="en-US" sz="21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100" b="1" dirty="0">
                <a:solidFill>
                  <a:srgbClr val="000000"/>
                </a:solidFill>
                <a:latin typeface="Times New Roman"/>
                <a:ea typeface="MS PGothic"/>
                <a:cs typeface="Times New Roman"/>
              </a:rPr>
              <a:t>FAQs</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Cohort size = 12 each year</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Assistantships available</a:t>
            </a:r>
          </a:p>
          <a:p>
            <a:pPr lvl="1">
              <a:spcBef>
                <a:spcPct val="0"/>
              </a:spcBef>
              <a:buFont typeface="Arial" pitchFamily="2" charset="2"/>
              <a:buChar char="•"/>
            </a:pPr>
            <a:r>
              <a:rPr lang="en-US" altLang="en-US" sz="2100" dirty="0">
                <a:solidFill>
                  <a:srgbClr val="000000"/>
                </a:solidFill>
                <a:latin typeface="Times New Roman"/>
                <a:ea typeface="MS PGothic"/>
                <a:cs typeface="Times New Roman"/>
              </a:rPr>
              <a:t>NASPonline.org</a:t>
            </a:r>
          </a:p>
          <a:p>
            <a:pPr lvl="1">
              <a:spcBef>
                <a:spcPct val="0"/>
              </a:spcBef>
              <a:buFont typeface="Symbol" pitchFamily="2" charset="2"/>
              <a:buChar char=""/>
            </a:pPr>
            <a:endParaRPr lang="en-US" altLang="en-US" sz="2133">
              <a:solidFill>
                <a:srgbClr val="000000"/>
              </a:solidFill>
              <a:latin typeface="Times New Roman" panose="02020603050405020304" pitchFamily="18" charset="0"/>
              <a:cs typeface="Times New Roman" panose="02020603050405020304" pitchFamily="18" charset="0"/>
            </a:endParaRPr>
          </a:p>
        </p:txBody>
      </p:sp>
      <p:sp>
        <p:nvSpPr>
          <p:cNvPr id="61444" name="Content Placeholder 2">
            <a:extLst>
              <a:ext uri="{FF2B5EF4-FFF2-40B4-BE49-F238E27FC236}">
                <a16:creationId xmlns:a16="http://schemas.microsoft.com/office/drawing/2014/main" id="{F57CB9BF-706C-1649-B548-36A650EFD584}"/>
              </a:ext>
            </a:extLst>
          </p:cNvPr>
          <p:cNvSpPr txBox="1">
            <a:spLocks/>
          </p:cNvSpPr>
          <p:nvPr/>
        </p:nvSpPr>
        <p:spPr bwMode="auto">
          <a:xfrm>
            <a:off x="2641600" y="1701800"/>
            <a:ext cx="690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a:solidFill>
                  <a:srgbClr val="000000"/>
                </a:solidFill>
                <a:latin typeface="Times New Roman" panose="02020603050405020304" pitchFamily="18" charset="0"/>
                <a:cs typeface="Times New Roman" panose="02020603050405020304" pitchFamily="18" charset="0"/>
              </a:rPr>
              <a:t>School Psychology (M.S./Ed.S.)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6">
            <a:extLst>
              <a:ext uri="{FF2B5EF4-FFF2-40B4-BE49-F238E27FC236}">
                <a16:creationId xmlns:a16="http://schemas.microsoft.com/office/drawing/2014/main" id="{7FA70362-066B-894D-9B3E-53086BE55F31}"/>
              </a:ext>
            </a:extLst>
          </p:cNvPr>
          <p:cNvGrpSpPr>
            <a:grpSpLocks/>
          </p:cNvGrpSpPr>
          <p:nvPr/>
        </p:nvGrpSpPr>
        <p:grpSpPr bwMode="auto">
          <a:xfrm>
            <a:off x="203200" y="203200"/>
            <a:ext cx="5149851" cy="1143000"/>
            <a:chOff x="152400" y="152400"/>
            <a:chExt cx="3862587" cy="857399"/>
          </a:xfrm>
        </p:grpSpPr>
        <p:pic>
          <p:nvPicPr>
            <p:cNvPr id="63498" name="Picture 7" descr="College-Education-H.eps">
              <a:extLst>
                <a:ext uri="{FF2B5EF4-FFF2-40B4-BE49-F238E27FC236}">
                  <a16:creationId xmlns:a16="http://schemas.microsoft.com/office/drawing/2014/main" id="{E530020A-608B-8E4F-91A5-8A16D66E65EE}"/>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8">
              <a:extLst>
                <a:ext uri="{FF2B5EF4-FFF2-40B4-BE49-F238E27FC236}">
                  <a16:creationId xmlns:a16="http://schemas.microsoft.com/office/drawing/2014/main" id="{9E16F317-1A76-4543-962F-714168617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2" name="Picture 4">
            <a:extLst>
              <a:ext uri="{FF2B5EF4-FFF2-40B4-BE49-F238E27FC236}">
                <a16:creationId xmlns:a16="http://schemas.microsoft.com/office/drawing/2014/main" id="{EF2CC2DE-052A-BC47-A542-266579830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667" y="3318933"/>
            <a:ext cx="3158067" cy="3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a:extLst>
              <a:ext uri="{FF2B5EF4-FFF2-40B4-BE49-F238E27FC236}">
                <a16:creationId xmlns:a16="http://schemas.microsoft.com/office/drawing/2014/main" id="{52079C7E-E312-F142-AFDC-C0EAF42CCF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3302000"/>
            <a:ext cx="3158067" cy="3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6">
            <a:extLst>
              <a:ext uri="{FF2B5EF4-FFF2-40B4-BE49-F238E27FC236}">
                <a16:creationId xmlns:a16="http://schemas.microsoft.com/office/drawing/2014/main" id="{4349807C-C3DF-3641-9EFF-C6AC16C103C5}"/>
              </a:ext>
            </a:extLst>
          </p:cNvPr>
          <p:cNvSpPr txBox="1">
            <a:spLocks noChangeArrowheads="1"/>
          </p:cNvSpPr>
          <p:nvPr/>
        </p:nvSpPr>
        <p:spPr bwMode="auto">
          <a:xfrm>
            <a:off x="207433" y="2591723"/>
            <a:ext cx="355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latin typeface="Times New Roman" panose="02020603050405020304" pitchFamily="18" charset="0"/>
                <a:cs typeface="Times New Roman" panose="02020603050405020304" pitchFamily="18" charset="0"/>
              </a:rPr>
              <a:t>Lyndsay Jenkins, </a:t>
            </a:r>
            <a:r>
              <a:rPr lang="en-US" altLang="en-US" sz="2400" dirty="0" err="1">
                <a:latin typeface="Times New Roman" panose="02020603050405020304" pitchFamily="18" charset="0"/>
                <a:cs typeface="Times New Roman" panose="02020603050405020304" pitchFamily="18" charset="0"/>
              </a:rPr>
              <a:t>Ph.D</a:t>
            </a:r>
            <a:endParaRPr lang="en-US" altLang="en-US" sz="1600" i="1" dirty="0">
              <a:latin typeface="Times New Roman" panose="02020603050405020304" pitchFamily="18" charset="0"/>
              <a:cs typeface="Times New Roman" panose="02020603050405020304" pitchFamily="18" charset="0"/>
            </a:endParaRPr>
          </a:p>
        </p:txBody>
      </p:sp>
      <p:sp>
        <p:nvSpPr>
          <p:cNvPr id="63495" name="TextBox 14">
            <a:extLst>
              <a:ext uri="{FF2B5EF4-FFF2-40B4-BE49-F238E27FC236}">
                <a16:creationId xmlns:a16="http://schemas.microsoft.com/office/drawing/2014/main" id="{42C8F17A-D7E4-884A-BF92-65E949154455}"/>
              </a:ext>
            </a:extLst>
          </p:cNvPr>
          <p:cNvSpPr txBox="1">
            <a:spLocks noChangeArrowheads="1"/>
          </p:cNvSpPr>
          <p:nvPr/>
        </p:nvSpPr>
        <p:spPr bwMode="auto">
          <a:xfrm>
            <a:off x="4203700" y="2592918"/>
            <a:ext cx="35560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latin typeface="Times New Roman"/>
                <a:ea typeface="MS PGothic"/>
                <a:cs typeface="Times New Roman"/>
              </a:rPr>
              <a:t>Kathleen Krach, Ph.D.</a:t>
            </a:r>
          </a:p>
          <a:p>
            <a:pPr algn="ctr">
              <a:buNone/>
            </a:pPr>
            <a:r>
              <a:rPr lang="en-US" sz="1600" i="1" dirty="0">
                <a:latin typeface="Times New Roman"/>
                <a:ea typeface="MS PGothic"/>
                <a:cs typeface="Times New Roman"/>
              </a:rPr>
              <a:t>Program Coordinator</a:t>
            </a:r>
            <a:endParaRPr lang="en-US" sz="1600">
              <a:latin typeface="Times New Roman"/>
              <a:ea typeface="MS PGothic"/>
              <a:cs typeface="Times New Roman"/>
            </a:endParaRPr>
          </a:p>
          <a:p>
            <a:pPr algn="ctr">
              <a:spcBef>
                <a:spcPct val="0"/>
              </a:spcBef>
              <a:buFontTx/>
              <a:buNone/>
            </a:pPr>
            <a:endParaRPr lang="en-US" altLang="en-US" sz="2400" dirty="0">
              <a:latin typeface="Times New Roman" panose="02020603050405020304" pitchFamily="18" charset="0"/>
              <a:cs typeface="Times New Roman" panose="02020603050405020304" pitchFamily="18" charset="0"/>
            </a:endParaRPr>
          </a:p>
        </p:txBody>
      </p:sp>
      <p:sp>
        <p:nvSpPr>
          <p:cNvPr id="63496" name="TextBox 15">
            <a:extLst>
              <a:ext uri="{FF2B5EF4-FFF2-40B4-BE49-F238E27FC236}">
                <a16:creationId xmlns:a16="http://schemas.microsoft.com/office/drawing/2014/main" id="{37BFF0D3-F2A2-CF47-95D0-F8BE64A9056E}"/>
              </a:ext>
            </a:extLst>
          </p:cNvPr>
          <p:cNvSpPr txBox="1">
            <a:spLocks noChangeArrowheads="1"/>
          </p:cNvSpPr>
          <p:nvPr/>
        </p:nvSpPr>
        <p:spPr bwMode="auto">
          <a:xfrm>
            <a:off x="8267700" y="2592918"/>
            <a:ext cx="355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latin typeface="Times New Roman" panose="02020603050405020304" pitchFamily="18" charset="0"/>
                <a:cs typeface="Times New Roman" panose="02020603050405020304" pitchFamily="18" charset="0"/>
              </a:rPr>
              <a:t>Garret Hall, Ph.D.</a:t>
            </a:r>
          </a:p>
        </p:txBody>
      </p:sp>
      <p:sp>
        <p:nvSpPr>
          <p:cNvPr id="63497" name="Content Placeholder 2">
            <a:extLst>
              <a:ext uri="{FF2B5EF4-FFF2-40B4-BE49-F238E27FC236}">
                <a16:creationId xmlns:a16="http://schemas.microsoft.com/office/drawing/2014/main" id="{EE2E041C-FBB4-C547-ABE8-367CA680F0C2}"/>
              </a:ext>
            </a:extLst>
          </p:cNvPr>
          <p:cNvSpPr txBox="1">
            <a:spLocks/>
          </p:cNvSpPr>
          <p:nvPr/>
        </p:nvSpPr>
        <p:spPr bwMode="auto">
          <a:xfrm>
            <a:off x="1879600" y="1701800"/>
            <a:ext cx="843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a:solidFill>
                  <a:srgbClr val="000000"/>
                </a:solidFill>
                <a:latin typeface="Times New Roman" panose="02020603050405020304" pitchFamily="18" charset="0"/>
                <a:cs typeface="Times New Roman" panose="02020603050405020304" pitchFamily="18" charset="0"/>
              </a:rPr>
              <a:t>School Psychology (M.S./Ed.S.) Program Faculty</a:t>
            </a:r>
          </a:p>
        </p:txBody>
      </p:sp>
      <p:pic>
        <p:nvPicPr>
          <p:cNvPr id="53250" name="Picture 2" descr="Garret Hall">
            <a:extLst>
              <a:ext uri="{FF2B5EF4-FFF2-40B4-BE49-F238E27FC236}">
                <a16:creationId xmlns:a16="http://schemas.microsoft.com/office/drawing/2014/main" id="{906C3A48-2B0C-A34D-93CE-57CBA6939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6667" y="3318933"/>
            <a:ext cx="3158067" cy="31580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6">
            <a:extLst>
              <a:ext uri="{FF2B5EF4-FFF2-40B4-BE49-F238E27FC236}">
                <a16:creationId xmlns:a16="http://schemas.microsoft.com/office/drawing/2014/main" id="{88DBD577-8344-DA4E-BAF3-CF6BCDE52755}"/>
              </a:ext>
            </a:extLst>
          </p:cNvPr>
          <p:cNvGrpSpPr>
            <a:grpSpLocks/>
          </p:cNvGrpSpPr>
          <p:nvPr/>
        </p:nvGrpSpPr>
        <p:grpSpPr bwMode="auto">
          <a:xfrm>
            <a:off x="203200" y="203200"/>
            <a:ext cx="5149851" cy="1143000"/>
            <a:chOff x="152400" y="152400"/>
            <a:chExt cx="3862587" cy="857399"/>
          </a:xfrm>
        </p:grpSpPr>
        <p:pic>
          <p:nvPicPr>
            <p:cNvPr id="65541" name="Picture 7" descr="College-Education-H.eps">
              <a:extLst>
                <a:ext uri="{FF2B5EF4-FFF2-40B4-BE49-F238E27FC236}">
                  <a16:creationId xmlns:a16="http://schemas.microsoft.com/office/drawing/2014/main" id="{13A0F400-8449-EF49-B1C9-316FA20377C0}"/>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8">
              <a:extLst>
                <a:ext uri="{FF2B5EF4-FFF2-40B4-BE49-F238E27FC236}">
                  <a16:creationId xmlns:a16="http://schemas.microsoft.com/office/drawing/2014/main" id="{64A56C6E-160D-4247-9C43-731D9E07D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Content Placeholder 2">
            <a:extLst>
              <a:ext uri="{FF2B5EF4-FFF2-40B4-BE49-F238E27FC236}">
                <a16:creationId xmlns:a16="http://schemas.microsoft.com/office/drawing/2014/main" id="{EF0C52E3-9D89-2D47-966C-70E8096088A0}"/>
              </a:ext>
            </a:extLst>
          </p:cNvPr>
          <p:cNvSpPr>
            <a:spLocks noGrp="1"/>
          </p:cNvSpPr>
          <p:nvPr>
            <p:ph idx="1"/>
          </p:nvPr>
        </p:nvSpPr>
        <p:spPr>
          <a:xfrm>
            <a:off x="2489200" y="1454426"/>
            <a:ext cx="9305636" cy="711200"/>
          </a:xfrm>
        </p:spPr>
        <p:txBody>
          <a:bodyPr/>
          <a:lstStyle/>
          <a:p>
            <a:pPr marL="0" indent="0">
              <a:buNone/>
            </a:pPr>
            <a:r>
              <a:rPr lang="en-US" altLang="en-US" sz="3200" dirty="0">
                <a:solidFill>
                  <a:srgbClr val="000000"/>
                </a:solidFill>
                <a:latin typeface="Times New Roman" panose="02020603050405020304" pitchFamily="18" charset="0"/>
                <a:cs typeface="Times New Roman" panose="02020603050405020304" pitchFamily="18" charset="0"/>
              </a:rPr>
              <a:t>Measurement &amp; Statistics (M.S. &amp; PhD)</a:t>
            </a:r>
          </a:p>
          <a:p>
            <a:pPr marL="0" indent="0">
              <a:buNone/>
            </a:pPr>
            <a:endParaRPr lang="en-US" altLang="en-US" sz="2400" dirty="0">
              <a:solidFill>
                <a:srgbClr val="000000"/>
              </a:solidFill>
              <a:cs typeface="Times New Roman" panose="02020603050405020304" pitchFamily="18" charset="0"/>
            </a:endParaRPr>
          </a:p>
        </p:txBody>
      </p:sp>
      <p:sp>
        <p:nvSpPr>
          <p:cNvPr id="65540" name="Content Placeholder 2">
            <a:extLst>
              <a:ext uri="{FF2B5EF4-FFF2-40B4-BE49-F238E27FC236}">
                <a16:creationId xmlns:a16="http://schemas.microsoft.com/office/drawing/2014/main" id="{79FCB83B-59D6-B848-B1A5-A37D8F787F4E}"/>
              </a:ext>
            </a:extLst>
          </p:cNvPr>
          <p:cNvSpPr txBox="1">
            <a:spLocks noChangeArrowheads="1"/>
          </p:cNvSpPr>
          <p:nvPr/>
        </p:nvSpPr>
        <p:spPr bwMode="auto">
          <a:xfrm>
            <a:off x="762000" y="2137918"/>
            <a:ext cx="10668000"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indent="-173038">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401638" indent="-173038">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indent="-172720">
              <a:spcBef>
                <a:spcPct val="0"/>
              </a:spcBef>
              <a:buFontTx/>
              <a:buNone/>
            </a:pPr>
            <a:r>
              <a:rPr lang="en-US" altLang="en-US" sz="2133" dirty="0">
                <a:solidFill>
                  <a:srgbClr val="201F1E"/>
                </a:solidFill>
                <a:latin typeface="Times New Roman" panose="02020603050405020304" pitchFamily="18" charset="0"/>
              </a:rPr>
              <a:t>To prepare leaders in educational research to serve in various types of professional positions related to collecting, analyzing and interpreting educational statistics. </a:t>
            </a:r>
            <a:endParaRPr lang="en-US" altLang="en-US" sz="2133"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A42A65B-E216-CA75-E860-F9459B7B7927}"/>
              </a:ext>
            </a:extLst>
          </p:cNvPr>
          <p:cNvPicPr>
            <a:picLocks noChangeAspect="1"/>
          </p:cNvPicPr>
          <p:nvPr/>
        </p:nvPicPr>
        <p:blipFill>
          <a:blip r:embed="rId5">
            <a:extLst>
              <a:ext uri="{28A0092B-C50C-407E-A947-70E740481C1C}">
                <a14:useLocalDpi xmlns:a14="http://schemas.microsoft.com/office/drawing/2010/main" val="0"/>
              </a:ext>
            </a:extLst>
          </a:blip>
          <a:srcRect l="4910" t="11890" r="5269"/>
          <a:stretch>
            <a:fillRect/>
          </a:stretch>
        </p:blipFill>
        <p:spPr bwMode="auto">
          <a:xfrm>
            <a:off x="1080656" y="319809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DD6DC4E-B002-D86D-68B1-1AA046C376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9901" y="319809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2F3AEA9F-1B3E-3D98-7382-31D5823687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9116" y="319809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D36BF4EC-DB26-3F72-65BC-F9930C31BF08}"/>
              </a:ext>
            </a:extLst>
          </p:cNvPr>
          <p:cNvSpPr txBox="1">
            <a:spLocks noChangeArrowheads="1"/>
          </p:cNvSpPr>
          <p:nvPr/>
        </p:nvSpPr>
        <p:spPr bwMode="auto">
          <a:xfrm>
            <a:off x="997530" y="5091548"/>
            <a:ext cx="1828800" cy="9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67" b="1" dirty="0">
                <a:latin typeface="Times New Roman" panose="02020603050405020304" pitchFamily="18" charset="0"/>
                <a:cs typeface="Times New Roman" panose="02020603050405020304" pitchFamily="18" charset="0"/>
              </a:rPr>
              <a:t>Dr. Russell Almond</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rPr>
              <a:t>Associate Professor</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hlinkClick r:id="rId8"/>
              </a:rPr>
              <a:t>ralmond@fsu.edu</a:t>
            </a:r>
            <a:endParaRPr lang="en-US" altLang="en-US" sz="1467" dirty="0">
              <a:latin typeface="Times New Roman" panose="02020603050405020304" pitchFamily="18" charset="0"/>
              <a:cs typeface="Times New Roman" panose="02020603050405020304" pitchFamily="18" charset="0"/>
            </a:endParaRPr>
          </a:p>
          <a:p>
            <a:pPr algn="ctr">
              <a:spcBef>
                <a:spcPct val="0"/>
              </a:spcBef>
              <a:buFontTx/>
              <a:buNone/>
            </a:pPr>
            <a:endParaRPr lang="en-US" altLang="en-US" sz="1467" dirty="0">
              <a:latin typeface="Times New Roman" panose="02020603050405020304" pitchFamily="18" charset="0"/>
              <a:cs typeface="Times New Roman" panose="02020603050405020304" pitchFamily="18" charset="0"/>
            </a:endParaRPr>
          </a:p>
        </p:txBody>
      </p:sp>
      <p:sp>
        <p:nvSpPr>
          <p:cNvPr id="9" name="TextBox 14">
            <a:extLst>
              <a:ext uri="{FF2B5EF4-FFF2-40B4-BE49-F238E27FC236}">
                <a16:creationId xmlns:a16="http://schemas.microsoft.com/office/drawing/2014/main" id="{337D1578-38B7-2C2A-4660-B545E3979E27}"/>
              </a:ext>
            </a:extLst>
          </p:cNvPr>
          <p:cNvSpPr txBox="1">
            <a:spLocks noChangeArrowheads="1"/>
          </p:cNvSpPr>
          <p:nvPr/>
        </p:nvSpPr>
        <p:spPr bwMode="auto">
          <a:xfrm>
            <a:off x="3583702" y="5091549"/>
            <a:ext cx="1847281" cy="9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67" b="1" dirty="0">
                <a:latin typeface="Times New Roman" panose="02020603050405020304" pitchFamily="18" charset="0"/>
                <a:cs typeface="Times New Roman" panose="02020603050405020304" pitchFamily="18" charset="0"/>
              </a:rPr>
              <a:t>Dr. Yanyun Yang</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rPr>
              <a:t>Professor</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rPr>
              <a:t>Program Coordinator</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hlinkClick r:id="rId9"/>
              </a:rPr>
              <a:t>yyang3@fsu.edu</a:t>
            </a:r>
            <a:endParaRPr lang="en-US" altLang="en-US" sz="1467" dirty="0">
              <a:latin typeface="Times New Roman" panose="02020603050405020304" pitchFamily="18" charset="0"/>
              <a:cs typeface="Times New Roman" panose="02020603050405020304" pitchFamily="18" charset="0"/>
            </a:endParaRPr>
          </a:p>
        </p:txBody>
      </p:sp>
      <p:sp>
        <p:nvSpPr>
          <p:cNvPr id="10" name="TextBox 15">
            <a:extLst>
              <a:ext uri="{FF2B5EF4-FFF2-40B4-BE49-F238E27FC236}">
                <a16:creationId xmlns:a16="http://schemas.microsoft.com/office/drawing/2014/main" id="{FC15FBE9-A5A8-7453-D890-14DBC7F4BCDA}"/>
              </a:ext>
            </a:extLst>
          </p:cNvPr>
          <p:cNvSpPr txBox="1">
            <a:spLocks noChangeArrowheads="1"/>
          </p:cNvSpPr>
          <p:nvPr/>
        </p:nvSpPr>
        <p:spPr bwMode="auto">
          <a:xfrm>
            <a:off x="5754242" y="5082312"/>
            <a:ext cx="2780154" cy="101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67" b="1" dirty="0">
                <a:latin typeface="Times New Roman" panose="02020603050405020304" pitchFamily="18" charset="0"/>
                <a:cs typeface="Times New Roman" panose="02020603050405020304" pitchFamily="18" charset="0"/>
              </a:rPr>
              <a:t>Dr. Qian Zhang</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rPr>
              <a:t>Associate Professor</a:t>
            </a:r>
          </a:p>
          <a:p>
            <a:pPr algn="ctr">
              <a:spcBef>
                <a:spcPct val="0"/>
              </a:spcBef>
              <a:buFontTx/>
              <a:buNone/>
            </a:pPr>
            <a:r>
              <a:rPr lang="en-US" altLang="en-US" sz="1467" dirty="0">
                <a:latin typeface="Times New Roman" panose="02020603050405020304" pitchFamily="18" charset="0"/>
                <a:cs typeface="Times New Roman" panose="02020603050405020304" pitchFamily="18" charset="0"/>
              </a:rPr>
              <a:t>Online M.S. program coordinator </a:t>
            </a:r>
            <a:r>
              <a:rPr lang="en-US" altLang="en-US" sz="1600" dirty="0">
                <a:solidFill>
                  <a:srgbClr val="000000"/>
                </a:solidFill>
                <a:latin typeface="Times New Roman" panose="02020603050405020304" pitchFamily="18" charset="0"/>
                <a:cs typeface="Times New Roman" panose="02020603050405020304" pitchFamily="18" charset="0"/>
                <a:hlinkClick r:id="rId10"/>
              </a:rPr>
              <a:t>qzhang4@fsu.edu</a:t>
            </a:r>
            <a:r>
              <a:rPr lang="en-US" altLang="en-US" sz="1600" dirty="0">
                <a:solidFill>
                  <a:srgbClr val="000000"/>
                </a:solidFill>
                <a:latin typeface="Times New Roman" panose="02020603050405020304" pitchFamily="18" charset="0"/>
                <a:cs typeface="Times New Roman" panose="02020603050405020304" pitchFamily="18" charset="0"/>
              </a:rPr>
              <a:t> </a:t>
            </a:r>
            <a:endParaRPr lang="en-US" altLang="en-US" sz="1467"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F588ACB-62A6-FBC8-C6EA-4D510A35FDE0}"/>
              </a:ext>
            </a:extLst>
          </p:cNvPr>
          <p:cNvSpPr txBox="1"/>
          <p:nvPr/>
        </p:nvSpPr>
        <p:spPr>
          <a:xfrm>
            <a:off x="8432798" y="3574598"/>
            <a:ext cx="2484582" cy="923330"/>
          </a:xfrm>
          <a:prstGeom prst="rect">
            <a:avLst/>
          </a:prstGeom>
          <a:noFill/>
        </p:spPr>
        <p:txBody>
          <a:bodyPr wrap="square">
            <a:spAutoFit/>
          </a:bodyPr>
          <a:lstStyle/>
          <a:p>
            <a:pPr>
              <a:spcBef>
                <a:spcPts val="800"/>
              </a:spcBef>
              <a:buNone/>
            </a:pPr>
            <a:r>
              <a:rPr lang="en-US" altLang="en-US" sz="1800" dirty="0">
                <a:solidFill>
                  <a:srgbClr val="000000"/>
                </a:solidFill>
                <a:latin typeface="Times New Roman" panose="02020603050405020304" pitchFamily="18" charset="0"/>
                <a:cs typeface="Times New Roman" panose="02020603050405020304" pitchFamily="18" charset="0"/>
              </a:rPr>
              <a:t>Program admissions contact: Jennifer Walsh, </a:t>
            </a:r>
            <a:r>
              <a:rPr lang="en-US" altLang="en-US" sz="1800" dirty="0">
                <a:solidFill>
                  <a:srgbClr val="000000"/>
                </a:solidFill>
                <a:latin typeface="Times New Roman" panose="02020603050405020304" pitchFamily="18" charset="0"/>
                <a:cs typeface="Times New Roman" panose="02020603050405020304" pitchFamily="18" charset="0"/>
                <a:hlinkClick r:id="rId11"/>
              </a:rPr>
              <a:t>jnwalsh@fsu.edu</a:t>
            </a:r>
            <a:r>
              <a:rPr lang="en-US" altLang="en-US" sz="1800" dirty="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6">
            <a:extLst>
              <a:ext uri="{FF2B5EF4-FFF2-40B4-BE49-F238E27FC236}">
                <a16:creationId xmlns:a16="http://schemas.microsoft.com/office/drawing/2014/main" id="{88DBD577-8344-DA4E-BAF3-CF6BCDE52755}"/>
              </a:ext>
            </a:extLst>
          </p:cNvPr>
          <p:cNvGrpSpPr>
            <a:grpSpLocks/>
          </p:cNvGrpSpPr>
          <p:nvPr/>
        </p:nvGrpSpPr>
        <p:grpSpPr bwMode="auto">
          <a:xfrm>
            <a:off x="203200" y="203200"/>
            <a:ext cx="5149851" cy="1143000"/>
            <a:chOff x="152400" y="152400"/>
            <a:chExt cx="3862587" cy="857399"/>
          </a:xfrm>
        </p:grpSpPr>
        <p:pic>
          <p:nvPicPr>
            <p:cNvPr id="65541" name="Picture 7" descr="College-Education-H.eps">
              <a:extLst>
                <a:ext uri="{FF2B5EF4-FFF2-40B4-BE49-F238E27FC236}">
                  <a16:creationId xmlns:a16="http://schemas.microsoft.com/office/drawing/2014/main" id="{13A0F400-8449-EF49-B1C9-316FA20377C0}"/>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8">
              <a:extLst>
                <a:ext uri="{FF2B5EF4-FFF2-40B4-BE49-F238E27FC236}">
                  <a16:creationId xmlns:a16="http://schemas.microsoft.com/office/drawing/2014/main" id="{64A56C6E-160D-4247-9C43-731D9E07D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0" name="Content Placeholder 2">
            <a:extLst>
              <a:ext uri="{FF2B5EF4-FFF2-40B4-BE49-F238E27FC236}">
                <a16:creationId xmlns:a16="http://schemas.microsoft.com/office/drawing/2014/main" id="{79FCB83B-59D6-B848-B1A5-A37D8F787F4E}"/>
              </a:ext>
            </a:extLst>
          </p:cNvPr>
          <p:cNvSpPr txBox="1">
            <a:spLocks noChangeArrowheads="1"/>
          </p:cNvSpPr>
          <p:nvPr/>
        </p:nvSpPr>
        <p:spPr bwMode="auto">
          <a:xfrm>
            <a:off x="762000" y="2165626"/>
            <a:ext cx="10668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indent="-173038">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401638" indent="-173038">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indent="-172720">
              <a:spcBef>
                <a:spcPct val="0"/>
              </a:spcBef>
              <a:buNone/>
            </a:pPr>
            <a:r>
              <a:rPr lang="en-US" altLang="en-US" sz="2133" dirty="0">
                <a:solidFill>
                  <a:srgbClr val="201F1E"/>
                </a:solidFill>
                <a:latin typeface="Times New Roman" panose="02020603050405020304" pitchFamily="18" charset="0"/>
              </a:rPr>
              <a:t>The M.S. program (both face-to-face and online) emphasizes on building preliminary skills in educational measurement theory, statistical analysis, and evaluation. The M.S. degree can also complement a higher degree in a related discipline, such as ELPS, L&amp;C, S&amp;P, or ISLT. The Ph.D. program emphasizes both advanced instruction and direct experience with educational measurement and applied statistics issues.</a:t>
            </a:r>
            <a:endParaRPr lang="en-US" dirty="0"/>
          </a:p>
          <a:p>
            <a:pPr indent="-172720">
              <a:spcBef>
                <a:spcPts val="1600"/>
              </a:spcBef>
              <a:buNone/>
            </a:pPr>
            <a:r>
              <a:rPr lang="en-US" altLang="en-US" sz="2133" b="1" dirty="0">
                <a:solidFill>
                  <a:srgbClr val="201F1E"/>
                </a:solidFill>
                <a:latin typeface="Times New Roman" panose="02020603050405020304" pitchFamily="18" charset="0"/>
                <a:cs typeface="Times New Roman" panose="02020603050405020304" pitchFamily="18" charset="0"/>
              </a:rPr>
              <a:t>Example of Courses Offered:</a:t>
            </a:r>
          </a:p>
          <a:p>
            <a:pPr marL="401320" lvl="1" indent="-172720">
              <a:spcBef>
                <a:spcPct val="0"/>
              </a:spcBef>
              <a:buChar char="•"/>
            </a:pPr>
            <a:r>
              <a:rPr lang="en-US" altLang="en-US" sz="2133" dirty="0">
                <a:solidFill>
                  <a:srgbClr val="201F1E"/>
                </a:solidFill>
                <a:latin typeface="Times New Roman" panose="02020603050405020304" pitchFamily="18" charset="0"/>
                <a:cs typeface="Times New Roman" panose="02020603050405020304" pitchFamily="18" charset="0"/>
              </a:rPr>
              <a:t>Foundation courses: General Linear Model Applications, Measurement Theory I </a:t>
            </a:r>
          </a:p>
          <a:p>
            <a:pPr marL="401320" lvl="1" indent="-172720">
              <a:spcBef>
                <a:spcPct val="0"/>
              </a:spcBef>
              <a:buChar char="•"/>
            </a:pPr>
            <a:r>
              <a:rPr lang="en-US" altLang="en-US" sz="2133" dirty="0">
                <a:solidFill>
                  <a:srgbClr val="201F1E"/>
                </a:solidFill>
                <a:latin typeface="Times New Roman" panose="02020603050405020304" pitchFamily="18" charset="0"/>
                <a:cs typeface="Times New Roman" panose="02020603050405020304" pitchFamily="18" charset="0"/>
              </a:rPr>
              <a:t>Advanced courses: Causal Modeling, Multilevel Modeling, Theory of Scaling and Equating</a:t>
            </a:r>
          </a:p>
          <a:p>
            <a:pPr indent="-172720">
              <a:spcBef>
                <a:spcPts val="1600"/>
              </a:spcBef>
              <a:buNone/>
            </a:pPr>
            <a:r>
              <a:rPr lang="en-US" altLang="en-US" sz="2133" b="1" dirty="0">
                <a:solidFill>
                  <a:srgbClr val="201F1E"/>
                </a:solidFill>
                <a:latin typeface="Times New Roman" panose="02020603050405020304" pitchFamily="18" charset="0"/>
                <a:cs typeface="Times New Roman" panose="02020603050405020304" pitchFamily="18" charset="0"/>
              </a:rPr>
              <a:t>Career Opportunities: </a:t>
            </a:r>
            <a:r>
              <a:rPr lang="en-US" altLang="en-US" sz="2133" dirty="0">
                <a:solidFill>
                  <a:srgbClr val="201F1E"/>
                </a:solidFill>
                <a:latin typeface="Times New Roman" panose="02020603050405020304" pitchFamily="18" charset="0"/>
                <a:cs typeface="Times New Roman" panose="02020603050405020304" pitchFamily="18" charset="0"/>
              </a:rPr>
              <a:t>Higher education, testing companies, Department of Education, etc.</a:t>
            </a:r>
          </a:p>
          <a:p>
            <a:pPr indent="-172720">
              <a:spcBef>
                <a:spcPct val="0"/>
              </a:spcBef>
              <a:buFont typeface="Symbol" pitchFamily="2" charset="2"/>
              <a:buChar char=""/>
            </a:pPr>
            <a:endParaRPr lang="en-US" altLang="en-US" sz="2133" dirty="0">
              <a:solidFill>
                <a:srgbClr val="201F1E"/>
              </a:solidFill>
              <a:latin typeface="Times New Roman" panose="02020603050405020304" pitchFamily="18" charset="0"/>
              <a:cs typeface="Times New Roman" panose="02020603050405020304" pitchFamily="18" charset="0"/>
            </a:endParaRPr>
          </a:p>
          <a:p>
            <a:pPr indent="-172720">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a:p>
            <a:pPr indent="-172720">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C8CDAE02-B7E6-7E64-FB15-05D8CE2478B2}"/>
              </a:ext>
            </a:extLst>
          </p:cNvPr>
          <p:cNvSpPr>
            <a:spLocks noGrp="1"/>
          </p:cNvSpPr>
          <p:nvPr>
            <p:ph idx="1"/>
          </p:nvPr>
        </p:nvSpPr>
        <p:spPr>
          <a:xfrm>
            <a:off x="2489200" y="1454426"/>
            <a:ext cx="9305636" cy="711200"/>
          </a:xfrm>
        </p:spPr>
        <p:txBody>
          <a:bodyPr/>
          <a:lstStyle/>
          <a:p>
            <a:pPr marL="0" indent="0">
              <a:buNone/>
            </a:pPr>
            <a:r>
              <a:rPr lang="en-US" altLang="en-US" sz="3200" dirty="0">
                <a:solidFill>
                  <a:srgbClr val="000000"/>
                </a:solidFill>
                <a:latin typeface="Times New Roman" panose="02020603050405020304" pitchFamily="18" charset="0"/>
                <a:cs typeface="Times New Roman" panose="02020603050405020304" pitchFamily="18" charset="0"/>
              </a:rPr>
              <a:t>Measurement &amp; Statistics (M.S. &amp; PhD)</a:t>
            </a:r>
          </a:p>
          <a:p>
            <a:pPr marL="0" indent="0">
              <a:buNone/>
            </a:pPr>
            <a:endParaRPr lang="en-US" altLang="en-US" sz="24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783279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6">
            <a:extLst>
              <a:ext uri="{FF2B5EF4-FFF2-40B4-BE49-F238E27FC236}">
                <a16:creationId xmlns:a16="http://schemas.microsoft.com/office/drawing/2014/main" id="{8FE2D0D0-F970-B345-B517-7799330ECFD8}"/>
              </a:ext>
            </a:extLst>
          </p:cNvPr>
          <p:cNvGrpSpPr>
            <a:grpSpLocks/>
          </p:cNvGrpSpPr>
          <p:nvPr/>
        </p:nvGrpSpPr>
        <p:grpSpPr bwMode="auto">
          <a:xfrm>
            <a:off x="203200" y="203200"/>
            <a:ext cx="5149851" cy="1143000"/>
            <a:chOff x="152400" y="152400"/>
            <a:chExt cx="3862587" cy="857399"/>
          </a:xfrm>
        </p:grpSpPr>
        <p:pic>
          <p:nvPicPr>
            <p:cNvPr id="67589" name="Picture 7" descr="College-Education-H.eps">
              <a:extLst>
                <a:ext uri="{FF2B5EF4-FFF2-40B4-BE49-F238E27FC236}">
                  <a16:creationId xmlns:a16="http://schemas.microsoft.com/office/drawing/2014/main" id="{84EC569D-4404-EC4F-84E6-4DC9B2B0C2FF}"/>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8">
              <a:extLst>
                <a:ext uri="{FF2B5EF4-FFF2-40B4-BE49-F238E27FC236}">
                  <a16:creationId xmlns:a16="http://schemas.microsoft.com/office/drawing/2014/main" id="{BF5AD908-D305-5C44-97D7-FA9F3635B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87" name="Content Placeholder 2">
            <a:extLst>
              <a:ext uri="{FF2B5EF4-FFF2-40B4-BE49-F238E27FC236}">
                <a16:creationId xmlns:a16="http://schemas.microsoft.com/office/drawing/2014/main" id="{40285DD1-4640-4F4E-AD3C-7C4B2773A91C}"/>
              </a:ext>
            </a:extLst>
          </p:cNvPr>
          <p:cNvSpPr txBox="1">
            <a:spLocks/>
          </p:cNvSpPr>
          <p:nvPr/>
        </p:nvSpPr>
        <p:spPr bwMode="auto">
          <a:xfrm>
            <a:off x="914400" y="2209800"/>
            <a:ext cx="10363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401638" indent="-173038">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100" b="1" dirty="0">
                <a:solidFill>
                  <a:srgbClr val="201F1E"/>
                </a:solidFill>
                <a:latin typeface="Times New Roman"/>
                <a:ea typeface="MS PGothic"/>
                <a:cs typeface="Times New Roman"/>
              </a:rPr>
              <a:t>Admission Requirements</a:t>
            </a:r>
            <a:endParaRPr lang="en-US" sz="2100" dirty="0">
              <a:latin typeface="Times New Roman"/>
              <a:ea typeface="MS PGothic"/>
              <a:cs typeface="Times New Roman"/>
            </a:endParaRPr>
          </a:p>
          <a:p>
            <a:pPr marL="401320" lvl="1" indent="-172720">
              <a:spcBef>
                <a:spcPct val="0"/>
              </a:spcBef>
              <a:buFont typeface="Arial" pitchFamily="2" charset="2"/>
              <a:buChar char="•"/>
            </a:pPr>
            <a:r>
              <a:rPr lang="en-US" altLang="en-US" sz="2100" dirty="0">
                <a:solidFill>
                  <a:srgbClr val="201F1E"/>
                </a:solidFill>
                <a:latin typeface="Times New Roman"/>
                <a:ea typeface="MS PGothic"/>
                <a:cs typeface="Times New Roman"/>
              </a:rPr>
              <a:t>GPA: ≥ 3.0 for M.S.; ≥3.5 for PhD</a:t>
            </a:r>
          </a:p>
          <a:p>
            <a:pPr marL="401320" lvl="1" indent="-172720">
              <a:spcBef>
                <a:spcPct val="0"/>
              </a:spcBef>
              <a:buFont typeface="Arial" pitchFamily="2" charset="2"/>
              <a:buChar char="•"/>
            </a:pPr>
            <a:r>
              <a:rPr lang="en-US" altLang="en-US" sz="2100" dirty="0">
                <a:solidFill>
                  <a:srgbClr val="201F1E"/>
                </a:solidFill>
                <a:latin typeface="Times New Roman"/>
                <a:ea typeface="MS PGothic"/>
                <a:cs typeface="Times New Roman"/>
              </a:rPr>
              <a:t>GRE: ≥ 50th percentile on both Verbal and Quantitative; ≥ 30th percentile on Analytical</a:t>
            </a:r>
          </a:p>
          <a:p>
            <a:pPr marL="401320" lvl="1" indent="-172720">
              <a:spcBef>
                <a:spcPct val="0"/>
              </a:spcBef>
              <a:buFont typeface="Arial" pitchFamily="2" charset="2"/>
              <a:buChar char="•"/>
            </a:pPr>
            <a:r>
              <a:rPr lang="en-US" altLang="en-US" sz="2100" dirty="0">
                <a:solidFill>
                  <a:srgbClr val="201F1E"/>
                </a:solidFill>
                <a:latin typeface="Times New Roman"/>
                <a:ea typeface="MS PGothic"/>
                <a:cs typeface="Times New Roman"/>
              </a:rPr>
              <a:t>TOEFL: ≥ 80 (internet-based) or 550 (paper-based)</a:t>
            </a:r>
          </a:p>
          <a:p>
            <a:pPr marL="401320" lvl="1" indent="-172720">
              <a:spcBef>
                <a:spcPct val="0"/>
              </a:spcBef>
              <a:buFont typeface="Arial" pitchFamily="2" charset="2"/>
              <a:buChar char="•"/>
            </a:pPr>
            <a:r>
              <a:rPr lang="en-US" altLang="en-US" sz="2100" dirty="0">
                <a:solidFill>
                  <a:srgbClr val="201F1E"/>
                </a:solidFill>
                <a:latin typeface="Times New Roman"/>
                <a:ea typeface="MS PGothic"/>
                <a:cs typeface="Times New Roman"/>
              </a:rPr>
              <a:t>3 letters of recommendation, personal statement, transcripts, and writing sample</a:t>
            </a:r>
          </a:p>
          <a:p>
            <a:pPr>
              <a:spcBef>
                <a:spcPts val="800"/>
              </a:spcBef>
              <a:buNone/>
            </a:pPr>
            <a:r>
              <a:rPr lang="en-US" altLang="en-US" sz="2100" b="1" dirty="0">
                <a:solidFill>
                  <a:srgbClr val="201F1E"/>
                </a:solidFill>
                <a:latin typeface="Times New Roman"/>
                <a:ea typeface="MS PGothic"/>
                <a:cs typeface="Times New Roman"/>
              </a:rPr>
              <a:t>Degree Requirements</a:t>
            </a:r>
          </a:p>
          <a:p>
            <a:pPr marL="401320" lvl="1" indent="-172720">
              <a:spcBef>
                <a:spcPct val="0"/>
              </a:spcBef>
              <a:buFont typeface="Arial" pitchFamily="2" charset="2"/>
              <a:buChar char="•"/>
            </a:pPr>
            <a:r>
              <a:rPr lang="en-US" altLang="en-US" sz="2100" dirty="0">
                <a:solidFill>
                  <a:srgbClr val="201F1E"/>
                </a:solidFill>
                <a:latin typeface="Times New Roman"/>
                <a:ea typeface="MS PGothic"/>
                <a:cs typeface="Times New Roman"/>
              </a:rPr>
              <a:t>M.S.: 30 credit hours completed in 7 years</a:t>
            </a:r>
          </a:p>
          <a:p>
            <a:pPr marL="401320" lvl="1" indent="-172720">
              <a:spcBef>
                <a:spcPct val="0"/>
              </a:spcBef>
              <a:buFont typeface="Arial" pitchFamily="2" charset="2"/>
              <a:buChar char="•"/>
            </a:pPr>
            <a:r>
              <a:rPr lang="en-US" altLang="en-US" sz="2100" dirty="0">
                <a:solidFill>
                  <a:srgbClr val="201F1E"/>
                </a:solidFill>
                <a:latin typeface="Times New Roman"/>
                <a:ea typeface="MS PGothic"/>
                <a:cs typeface="Times New Roman"/>
              </a:rPr>
              <a:t>PhD: all required courses beyond M.S.; milestone exams; dissertation</a:t>
            </a:r>
          </a:p>
          <a:p>
            <a:pPr>
              <a:spcBef>
                <a:spcPts val="800"/>
              </a:spcBef>
              <a:buNone/>
            </a:pPr>
            <a:r>
              <a:rPr lang="en-US" altLang="en-US" sz="2100" b="1" dirty="0">
                <a:solidFill>
                  <a:srgbClr val="201F1E"/>
                </a:solidFill>
                <a:latin typeface="Times New Roman"/>
                <a:ea typeface="MS PGothic"/>
                <a:cs typeface="Times New Roman"/>
              </a:rPr>
              <a:t>Graduate A</a:t>
            </a:r>
            <a:r>
              <a:rPr lang="en-US" altLang="en-US" sz="2100" b="1" dirty="0">
                <a:solidFill>
                  <a:srgbClr val="000000"/>
                </a:solidFill>
                <a:latin typeface="Times New Roman"/>
                <a:ea typeface="MS PGothic"/>
                <a:cs typeface="Times New Roman"/>
              </a:rPr>
              <a:t>ssistantship Opportunities</a:t>
            </a:r>
            <a:endParaRPr lang="en-US" altLang="en-US" sz="2100" b="1" dirty="0">
              <a:solidFill>
                <a:srgbClr val="201F1E"/>
              </a:solidFill>
              <a:latin typeface="Times New Roman"/>
              <a:ea typeface="MS PGothic"/>
              <a:cs typeface="Times New Roman"/>
            </a:endParaRPr>
          </a:p>
          <a:p>
            <a:pPr marL="401320" lvl="1" indent="-172720">
              <a:spcBef>
                <a:spcPct val="0"/>
              </a:spcBef>
              <a:buFont typeface="Arial" pitchFamily="2" charset="2"/>
              <a:buChar char="•"/>
            </a:pPr>
            <a:r>
              <a:rPr lang="en-US" altLang="en-US" sz="2100" dirty="0">
                <a:solidFill>
                  <a:srgbClr val="000000"/>
                </a:solidFill>
                <a:latin typeface="Times New Roman"/>
                <a:ea typeface="MS PGothic"/>
                <a:cs typeface="Times New Roman"/>
              </a:rPr>
              <a:t>University and college fellowships</a:t>
            </a:r>
          </a:p>
          <a:p>
            <a:pPr marL="401320" lvl="1" indent="-172720">
              <a:spcBef>
                <a:spcPct val="0"/>
              </a:spcBef>
              <a:buFont typeface="Arial" pitchFamily="2" charset="2"/>
              <a:buChar char="•"/>
            </a:pPr>
            <a:r>
              <a:rPr lang="en-US" altLang="en-US" sz="2100" dirty="0">
                <a:solidFill>
                  <a:srgbClr val="000000"/>
                </a:solidFill>
                <a:latin typeface="Times New Roman"/>
                <a:ea typeface="MS PGothic"/>
                <a:cs typeface="Times New Roman"/>
              </a:rPr>
              <a:t>Graduate teaching and research assistantships (TA, stat consultants, FLDOE interns)</a:t>
            </a:r>
          </a:p>
        </p:txBody>
      </p:sp>
      <p:sp>
        <p:nvSpPr>
          <p:cNvPr id="5" name="Content Placeholder 2">
            <a:extLst>
              <a:ext uri="{FF2B5EF4-FFF2-40B4-BE49-F238E27FC236}">
                <a16:creationId xmlns:a16="http://schemas.microsoft.com/office/drawing/2014/main" id="{36AE0ECA-E544-872B-A0C9-6E738150318B}"/>
              </a:ext>
            </a:extLst>
          </p:cNvPr>
          <p:cNvSpPr>
            <a:spLocks noGrp="1"/>
          </p:cNvSpPr>
          <p:nvPr>
            <p:ph idx="1"/>
          </p:nvPr>
        </p:nvSpPr>
        <p:spPr>
          <a:xfrm>
            <a:off x="2489200" y="1454426"/>
            <a:ext cx="9305636" cy="711200"/>
          </a:xfrm>
        </p:spPr>
        <p:txBody>
          <a:bodyPr/>
          <a:lstStyle/>
          <a:p>
            <a:pPr marL="0" indent="0">
              <a:buNone/>
            </a:pPr>
            <a:r>
              <a:rPr lang="en-US" altLang="en-US" sz="3200" dirty="0">
                <a:solidFill>
                  <a:srgbClr val="000000"/>
                </a:solidFill>
                <a:latin typeface="Times New Roman" panose="02020603050405020304" pitchFamily="18" charset="0"/>
                <a:cs typeface="Times New Roman" panose="02020603050405020304" pitchFamily="18" charset="0"/>
              </a:rPr>
              <a:t>Measurement &amp; Statistics (M.S. &amp; PhD)</a:t>
            </a:r>
          </a:p>
          <a:p>
            <a:pPr marL="0" indent="0">
              <a:buNone/>
            </a:pPr>
            <a:endParaRPr lang="en-US" altLang="en-US" sz="2400" dirty="0">
              <a:solidFill>
                <a:srgbClr val="000000"/>
              </a:solidFill>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6">
            <a:extLst>
              <a:ext uri="{FF2B5EF4-FFF2-40B4-BE49-F238E27FC236}">
                <a16:creationId xmlns:a16="http://schemas.microsoft.com/office/drawing/2014/main" id="{42ABD311-F4C5-3343-AABA-5C54E9122CC8}"/>
              </a:ext>
            </a:extLst>
          </p:cNvPr>
          <p:cNvGrpSpPr>
            <a:grpSpLocks/>
          </p:cNvGrpSpPr>
          <p:nvPr/>
        </p:nvGrpSpPr>
        <p:grpSpPr bwMode="auto">
          <a:xfrm>
            <a:off x="203200" y="203200"/>
            <a:ext cx="5149851" cy="1143000"/>
            <a:chOff x="152400" y="152400"/>
            <a:chExt cx="3862587" cy="857399"/>
          </a:xfrm>
        </p:grpSpPr>
        <p:pic>
          <p:nvPicPr>
            <p:cNvPr id="71685" name="Picture 7" descr="College-Education-H.eps">
              <a:extLst>
                <a:ext uri="{FF2B5EF4-FFF2-40B4-BE49-F238E27FC236}">
                  <a16:creationId xmlns:a16="http://schemas.microsoft.com/office/drawing/2014/main" id="{3437A4FF-ABC8-5C49-806F-06B5F79B238D}"/>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a:extLst>
                <a:ext uri="{FF2B5EF4-FFF2-40B4-BE49-F238E27FC236}">
                  <a16:creationId xmlns:a16="http://schemas.microsoft.com/office/drawing/2014/main" id="{B12806C3-AC22-534D-8B69-89D04E2B4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684" name="Content Placeholder 2">
            <a:extLst>
              <a:ext uri="{FF2B5EF4-FFF2-40B4-BE49-F238E27FC236}">
                <a16:creationId xmlns:a16="http://schemas.microsoft.com/office/drawing/2014/main" id="{83E1408E-4317-BF49-AFBB-2F372B2101BA}"/>
              </a:ext>
            </a:extLst>
          </p:cNvPr>
          <p:cNvSpPr txBox="1">
            <a:spLocks/>
          </p:cNvSpPr>
          <p:nvPr/>
        </p:nvSpPr>
        <p:spPr bwMode="auto">
          <a:xfrm>
            <a:off x="914400" y="2274455"/>
            <a:ext cx="1061167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2100" b="1" dirty="0">
                <a:solidFill>
                  <a:srgbClr val="000000"/>
                </a:solidFill>
                <a:latin typeface="Times New Roman"/>
                <a:ea typeface="MS PGothic"/>
                <a:cs typeface="Times New Roman"/>
              </a:rPr>
              <a:t>Goal</a:t>
            </a:r>
            <a:r>
              <a:rPr lang="en-US" altLang="en-US" sz="2100" dirty="0">
                <a:solidFill>
                  <a:srgbClr val="000000"/>
                </a:solidFill>
                <a:latin typeface="Times New Roman"/>
                <a:ea typeface="MS PGothic"/>
                <a:cs typeface="Times New Roman"/>
              </a:rPr>
              <a:t>: to prepare students to be trained in data analysis skills using quantitative applied statistical methods and educational/psychological measurement</a:t>
            </a:r>
            <a:br>
              <a:rPr lang="en-US" altLang="en-US" sz="2100" dirty="0">
                <a:solidFill>
                  <a:srgbClr val="000000"/>
                </a:solidFill>
                <a:latin typeface="Times New Roman"/>
                <a:ea typeface="MS PGothic"/>
                <a:cs typeface="Times New Roman"/>
              </a:rPr>
            </a:br>
            <a:endParaRPr lang="en-US" altLang="en-US" sz="1000" dirty="0">
              <a:solidFill>
                <a:srgbClr val="000000"/>
              </a:solidFill>
              <a:latin typeface="Times New Roman"/>
              <a:ea typeface="MS PGothic"/>
              <a:cs typeface="Times New Roman"/>
            </a:endParaRPr>
          </a:p>
          <a:p>
            <a:pPr>
              <a:spcBef>
                <a:spcPct val="0"/>
              </a:spcBef>
            </a:pPr>
            <a:r>
              <a:rPr lang="en-US" altLang="en-US" sz="2100" b="1" dirty="0">
                <a:solidFill>
                  <a:srgbClr val="000000"/>
                </a:solidFill>
                <a:latin typeface="Times New Roman"/>
                <a:ea typeface="MS PGothic"/>
                <a:cs typeface="Times New Roman"/>
              </a:rPr>
              <a:t>Who can apply? </a:t>
            </a:r>
            <a:r>
              <a:rPr lang="en-US" altLang="en-US" sz="2100" dirty="0">
                <a:solidFill>
                  <a:srgbClr val="000000"/>
                </a:solidFill>
                <a:latin typeface="Times New Roman"/>
                <a:ea typeface="MS PGothic"/>
                <a:cs typeface="Times New Roman"/>
              </a:rPr>
              <a:t>Non-M&amp;S degree program students and non-degree seeking students who have a bachelor’s degree</a:t>
            </a:r>
            <a:br>
              <a:rPr lang="en-US" altLang="en-US" sz="2100" dirty="0">
                <a:solidFill>
                  <a:srgbClr val="000000"/>
                </a:solidFill>
                <a:latin typeface="Times New Roman"/>
                <a:ea typeface="MS PGothic"/>
                <a:cs typeface="Times New Roman"/>
              </a:rPr>
            </a:br>
            <a:endParaRPr lang="en-US" altLang="en-US" sz="1000" dirty="0">
              <a:solidFill>
                <a:srgbClr val="000000"/>
              </a:solidFill>
              <a:latin typeface="Times New Roman"/>
              <a:ea typeface="MS PGothic"/>
              <a:cs typeface="Times New Roman"/>
            </a:endParaRPr>
          </a:p>
          <a:p>
            <a:pPr>
              <a:spcBef>
                <a:spcPct val="0"/>
              </a:spcBef>
            </a:pPr>
            <a:r>
              <a:rPr lang="en-US" altLang="en-US" sz="2100" b="1" dirty="0">
                <a:solidFill>
                  <a:srgbClr val="000000"/>
                </a:solidFill>
                <a:latin typeface="Times New Roman"/>
                <a:ea typeface="MS PGothic"/>
                <a:cs typeface="Times New Roman"/>
              </a:rPr>
              <a:t>How to apply? </a:t>
            </a:r>
            <a:r>
              <a:rPr lang="en-US" altLang="en-US" sz="2100" dirty="0">
                <a:solidFill>
                  <a:srgbClr val="000000"/>
                </a:solidFill>
                <a:latin typeface="Times New Roman"/>
                <a:ea typeface="MS PGothic"/>
                <a:cs typeface="Times New Roman"/>
              </a:rPr>
              <a:t>Prior to completing two M&amp;S certificate program courses, complete the M&amp;S certificate application form found at </a:t>
            </a:r>
            <a:r>
              <a:rPr lang="en-US" altLang="en-US" sz="2100" dirty="0">
                <a:solidFill>
                  <a:srgbClr val="000000"/>
                </a:solidFill>
                <a:latin typeface="Times New Roman"/>
                <a:ea typeface="MS PGothic"/>
                <a:cs typeface="Times New Roman"/>
                <a:hlinkClick r:id="rId5"/>
              </a:rPr>
              <a:t>education.fsu.edu/measurement-stats-cert</a:t>
            </a:r>
            <a:r>
              <a:rPr lang="en-US" altLang="en-US" sz="2100" dirty="0">
                <a:solidFill>
                  <a:srgbClr val="000000"/>
                </a:solidFill>
                <a:latin typeface="Times New Roman"/>
                <a:ea typeface="MS PGothic"/>
                <a:cs typeface="Times New Roman"/>
              </a:rPr>
              <a:t>.</a:t>
            </a:r>
          </a:p>
          <a:p>
            <a:pPr>
              <a:spcBef>
                <a:spcPct val="0"/>
              </a:spcBef>
            </a:pPr>
            <a:endParaRPr lang="en-US" altLang="en-US" sz="1000" dirty="0">
              <a:solidFill>
                <a:srgbClr val="000000"/>
              </a:solidFill>
              <a:latin typeface="Times New Roman"/>
              <a:ea typeface="MS PGothic"/>
              <a:cs typeface="Times New Roman"/>
            </a:endParaRPr>
          </a:p>
          <a:p>
            <a:pPr>
              <a:spcBef>
                <a:spcPct val="0"/>
              </a:spcBef>
            </a:pPr>
            <a:r>
              <a:rPr lang="en-US" altLang="en-US" sz="2100" b="1" dirty="0">
                <a:solidFill>
                  <a:srgbClr val="000000"/>
                </a:solidFill>
                <a:latin typeface="Times New Roman"/>
                <a:ea typeface="MS PGothic"/>
                <a:cs typeface="Times New Roman"/>
              </a:rPr>
              <a:t>Required courses</a:t>
            </a:r>
            <a:r>
              <a:rPr lang="en-US" altLang="en-US" sz="2100" dirty="0">
                <a:solidFill>
                  <a:srgbClr val="000000"/>
                </a:solidFill>
                <a:latin typeface="Times New Roman"/>
                <a:ea typeface="MS PGothic"/>
                <a:cs typeface="Times New Roman"/>
              </a:rPr>
              <a:t>: 5 required courses (16 credit hours) within 7 years, with “B” or higher letter grade.  </a:t>
            </a:r>
          </a:p>
          <a:p>
            <a:pPr>
              <a:spcBef>
                <a:spcPct val="0"/>
              </a:spcBef>
            </a:pPr>
            <a:endParaRPr lang="en-US" altLang="en-US" sz="1000" dirty="0">
              <a:solidFill>
                <a:srgbClr val="000000"/>
              </a:solidFill>
              <a:latin typeface="Times New Roman"/>
              <a:ea typeface="MS PGothic"/>
              <a:cs typeface="Times New Roman"/>
            </a:endParaRPr>
          </a:p>
          <a:p>
            <a:pPr>
              <a:spcBef>
                <a:spcPct val="0"/>
              </a:spcBef>
            </a:pPr>
            <a:r>
              <a:rPr lang="en-US" altLang="en-US" sz="2100" b="1" dirty="0">
                <a:solidFill>
                  <a:srgbClr val="000000"/>
                </a:solidFill>
                <a:latin typeface="Times New Roman"/>
                <a:ea typeface="MS PGothic"/>
                <a:cs typeface="Times New Roman"/>
              </a:rPr>
              <a:t>M&amp;S certificate program coordinator</a:t>
            </a:r>
            <a:r>
              <a:rPr lang="en-US" altLang="en-US" sz="2100" dirty="0">
                <a:solidFill>
                  <a:srgbClr val="000000"/>
                </a:solidFill>
                <a:latin typeface="Times New Roman"/>
                <a:ea typeface="MS PGothic"/>
                <a:cs typeface="Times New Roman"/>
              </a:rPr>
              <a:t>: Dr. Qian Zhang,  </a:t>
            </a:r>
            <a:r>
              <a:rPr lang="en-US" altLang="en-US" sz="2100" dirty="0">
                <a:solidFill>
                  <a:srgbClr val="000000"/>
                </a:solidFill>
                <a:latin typeface="Times New Roman"/>
                <a:ea typeface="MS PGothic"/>
                <a:cs typeface="Times New Roman"/>
                <a:hlinkClick r:id="rId6"/>
              </a:rPr>
              <a:t>qzhang4@fsu.edu</a:t>
            </a:r>
            <a:r>
              <a:rPr lang="en-US" altLang="en-US" sz="2100" dirty="0">
                <a:solidFill>
                  <a:srgbClr val="000000"/>
                </a:solidFill>
                <a:latin typeface="Times New Roman"/>
                <a:ea typeface="MS PGothic"/>
                <a:cs typeface="Times New Roman"/>
              </a:rPr>
              <a:t> </a:t>
            </a:r>
            <a:endParaRPr lang="en-US" altLang="en-US" sz="2100" dirty="0">
              <a:solidFill>
                <a:srgbClr val="201F1E"/>
              </a:solidFill>
              <a:latin typeface="Times New Roman"/>
              <a:ea typeface="MS PGothic"/>
              <a:cs typeface="Times New Roman"/>
            </a:endParaRPr>
          </a:p>
          <a:p>
            <a:pPr>
              <a:spcBef>
                <a:spcPct val="0"/>
              </a:spcBef>
            </a:pPr>
            <a:endParaRPr lang="en-US" altLang="en-US" sz="2100" dirty="0">
              <a:solidFill>
                <a:srgbClr val="000000"/>
              </a:solidFill>
              <a:latin typeface="Times New Roman"/>
              <a:ea typeface="MS PGothic"/>
              <a:cs typeface="Times New Roman"/>
            </a:endParaRPr>
          </a:p>
          <a:p>
            <a:pPr lvl="1">
              <a:spcBef>
                <a:spcPct val="0"/>
              </a:spcBef>
              <a:buFont typeface="Arial" panose="020B0604020202020204" pitchFamily="34" charset="0"/>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8227197D-492E-2A4E-1111-2348DB3E278B}"/>
              </a:ext>
            </a:extLst>
          </p:cNvPr>
          <p:cNvSpPr>
            <a:spLocks noGrp="1"/>
          </p:cNvSpPr>
          <p:nvPr>
            <p:ph idx="1"/>
          </p:nvPr>
        </p:nvSpPr>
        <p:spPr>
          <a:xfrm>
            <a:off x="2396840" y="1454426"/>
            <a:ext cx="9305636" cy="711200"/>
          </a:xfrm>
        </p:spPr>
        <p:txBody>
          <a:bodyPr>
            <a:normAutofit/>
          </a:bodyPr>
          <a:lstStyle/>
          <a:p>
            <a:pPr marL="0" indent="0">
              <a:buNone/>
            </a:pPr>
            <a:r>
              <a:rPr lang="en-US" altLang="en-US" sz="3200" dirty="0">
                <a:solidFill>
                  <a:srgbClr val="000000"/>
                </a:solidFill>
                <a:latin typeface="Times New Roman" panose="02020603050405020304" pitchFamily="18" charset="0"/>
                <a:cs typeface="Times New Roman" panose="02020603050405020304" pitchFamily="18" charset="0"/>
              </a:rPr>
              <a:t>Measurement &amp; Statistics Certificate Program</a:t>
            </a:r>
            <a:endParaRPr lang="en-US" altLang="en-US" sz="2400" dirty="0">
              <a:solidFill>
                <a:srgbClr val="000000"/>
              </a:solidFill>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6">
            <a:extLst>
              <a:ext uri="{FF2B5EF4-FFF2-40B4-BE49-F238E27FC236}">
                <a16:creationId xmlns:a16="http://schemas.microsoft.com/office/drawing/2014/main" id="{29BFE57F-11E5-5E44-8F3D-E0A6674E3B1E}"/>
              </a:ext>
            </a:extLst>
          </p:cNvPr>
          <p:cNvGrpSpPr>
            <a:grpSpLocks/>
          </p:cNvGrpSpPr>
          <p:nvPr/>
        </p:nvGrpSpPr>
        <p:grpSpPr bwMode="auto">
          <a:xfrm>
            <a:off x="203200" y="203200"/>
            <a:ext cx="5149851" cy="1143000"/>
            <a:chOff x="152400" y="152400"/>
            <a:chExt cx="3862587" cy="857399"/>
          </a:xfrm>
        </p:grpSpPr>
        <p:pic>
          <p:nvPicPr>
            <p:cNvPr id="77829" name="Picture 7" descr="College-Education-H.eps">
              <a:extLst>
                <a:ext uri="{FF2B5EF4-FFF2-40B4-BE49-F238E27FC236}">
                  <a16:creationId xmlns:a16="http://schemas.microsoft.com/office/drawing/2014/main" id="{D26D6677-8DF9-0E4A-B636-D6B47F187ED5}"/>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8">
              <a:extLst>
                <a:ext uri="{FF2B5EF4-FFF2-40B4-BE49-F238E27FC236}">
                  <a16:creationId xmlns:a16="http://schemas.microsoft.com/office/drawing/2014/main" id="{52D13952-32ED-EB45-B32A-36ACBB8F1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7" name="Content Placeholder 2">
            <a:extLst>
              <a:ext uri="{FF2B5EF4-FFF2-40B4-BE49-F238E27FC236}">
                <a16:creationId xmlns:a16="http://schemas.microsoft.com/office/drawing/2014/main" id="{AE8066B7-F8A4-7C47-B7A0-552D1E15E8F9}"/>
              </a:ext>
            </a:extLst>
          </p:cNvPr>
          <p:cNvSpPr>
            <a:spLocks noGrp="1"/>
          </p:cNvSpPr>
          <p:nvPr>
            <p:ph idx="1"/>
          </p:nvPr>
        </p:nvSpPr>
        <p:spPr>
          <a:xfrm>
            <a:off x="2641600" y="1320800"/>
            <a:ext cx="6908800" cy="711200"/>
          </a:xfrm>
        </p:spPr>
        <p:txBody>
          <a:bodyPr/>
          <a:lstStyle/>
          <a:p>
            <a:pPr marL="0" indent="0" algn="ctr">
              <a:buNone/>
            </a:pPr>
            <a:r>
              <a:rPr lang="en-US" altLang="en-US" sz="3200" dirty="0">
                <a:solidFill>
                  <a:srgbClr val="000000"/>
                </a:solidFill>
                <a:latin typeface="Times New Roman" panose="02020603050405020304" pitchFamily="18" charset="0"/>
                <a:cs typeface="Times New Roman" panose="02020603050405020304" pitchFamily="18" charset="0"/>
              </a:rPr>
              <a:t>Sport Psychology (MS &amp; PhD)</a:t>
            </a:r>
          </a:p>
          <a:p>
            <a:pPr marL="0" indent="0" algn="ctr">
              <a:buNone/>
            </a:pPr>
            <a:endParaRPr lang="en-US" altLang="en-US" sz="2400" i="1" dirty="0">
              <a:solidFill>
                <a:srgbClr val="000000"/>
              </a:solidFill>
              <a:latin typeface="Times New Roman" panose="02020603050405020304" pitchFamily="18" charset="0"/>
              <a:cs typeface="Times New Roman" panose="02020603050405020304" pitchFamily="18" charset="0"/>
            </a:endParaRPr>
          </a:p>
        </p:txBody>
      </p:sp>
      <p:sp>
        <p:nvSpPr>
          <p:cNvPr id="77828" name="Content Placeholder 2">
            <a:extLst>
              <a:ext uri="{FF2B5EF4-FFF2-40B4-BE49-F238E27FC236}">
                <a16:creationId xmlns:a16="http://schemas.microsoft.com/office/drawing/2014/main" id="{7A31A27C-20CF-F44C-ADAF-5A00DFC90451}"/>
              </a:ext>
            </a:extLst>
          </p:cNvPr>
          <p:cNvSpPr txBox="1">
            <a:spLocks/>
          </p:cNvSpPr>
          <p:nvPr/>
        </p:nvSpPr>
        <p:spPr bwMode="auto">
          <a:xfrm>
            <a:off x="914400" y="2108200"/>
            <a:ext cx="10668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Program Overview:</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Learn about theory, research, and real-world practice of sport psychology</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Join research teams, build research skills, work in our lab</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Work with performers to promote performance-enhancing mental skills</a:t>
            </a:r>
          </a:p>
          <a:p>
            <a:pPr lvl="2">
              <a:spcBef>
                <a:spcPct val="0"/>
              </a:spcBef>
              <a:buFont typeface="Symbol" pitchFamily="2" charset="2"/>
              <a:buChar char=""/>
            </a:pPr>
            <a:r>
              <a:rPr lang="en-US" altLang="en-US" sz="1733" dirty="0">
                <a:solidFill>
                  <a:srgbClr val="201F1E"/>
                </a:solidFill>
                <a:latin typeface="Times New Roman" panose="02020603050405020304" pitchFamily="18" charset="0"/>
                <a:cs typeface="Times New Roman" panose="02020603050405020304" pitchFamily="18" charset="0"/>
              </a:rPr>
              <a:t>Supervision provided to work towards Certified Mental Performance Consultant (CMPC) status</a:t>
            </a:r>
          </a:p>
          <a:p>
            <a:pPr>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Example of Courses Offered:</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Emotions and Emotion Regulation</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Group Dynamics in Sport</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Stress and Performance</a:t>
            </a:r>
          </a:p>
          <a:p>
            <a:pPr>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Career Opportunities:</a:t>
            </a:r>
          </a:p>
          <a:p>
            <a:pPr lvl="1">
              <a:spcBef>
                <a:spcPct val="0"/>
              </a:spcBef>
              <a:buFont typeface="Symbol" pitchFamily="2" charset="2"/>
              <a:buChar char=""/>
            </a:pPr>
            <a:r>
              <a:rPr lang="en-US" altLang="en-US" sz="2133" dirty="0">
                <a:solidFill>
                  <a:srgbClr val="201F1E"/>
                </a:solidFill>
                <a:latin typeface="Times New Roman" panose="02020603050405020304" pitchFamily="18" charset="0"/>
                <a:cs typeface="Times New Roman" panose="02020603050405020304" pitchFamily="18" charset="0"/>
              </a:rPr>
              <a:t>Higher education, mental performance consulting, research directors, sport science directors, student-athlete services, coaching, strength and conditioning, life coaching, more…</a:t>
            </a:r>
          </a:p>
          <a:p>
            <a:pPr lvl="1">
              <a:spcBef>
                <a:spcPct val="0"/>
              </a:spcBef>
              <a:buFont typeface="Symbol" pitchFamily="2" charset="2"/>
              <a:buChar char=""/>
            </a:pPr>
            <a:endParaRPr lang="en-US" altLang="en-US" sz="2133" dirty="0">
              <a:solidFill>
                <a:srgbClr val="201F1E"/>
              </a:solidFill>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endParaRPr lang="en-US" altLang="en-US" sz="2133" dirty="0">
              <a:solidFill>
                <a:srgbClr val="201F1E"/>
              </a:solidFill>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endParaRPr lang="en-US" altLang="en-US" sz="2133" dirty="0">
              <a:solidFill>
                <a:srgbClr val="201F1E"/>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en-US" altLang="en-US" sz="2133" dirty="0">
                <a:solidFill>
                  <a:srgbClr val="201F1E"/>
                </a:solidFill>
                <a:latin typeface="Times New Roman" panose="02020603050405020304" pitchFamily="18" charset="0"/>
                <a:cs typeface="Times New Roman" panose="02020603050405020304" pitchFamily="18" charset="0"/>
              </a:rPr>
              <a:t> </a:t>
            </a:r>
          </a:p>
          <a:p>
            <a:pPr>
              <a:spcBef>
                <a:spcPct val="0"/>
              </a:spcBef>
              <a:buFont typeface="Symbol" pitchFamily="2" charset="2"/>
              <a:buChar char=""/>
            </a:pPr>
            <a:endParaRPr lang="en-US" altLang="en-US" sz="2133" dirty="0">
              <a:solidFill>
                <a:srgbClr val="201F1E"/>
              </a:solidFill>
              <a:latin typeface="Times New Roman" panose="02020603050405020304" pitchFamily="18" charset="0"/>
              <a:cs typeface="Times New Roman" panose="02020603050405020304" pitchFamily="18" charset="0"/>
            </a:endParaRPr>
          </a:p>
          <a:p>
            <a:pPr>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a:p>
            <a:pPr>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6">
            <a:extLst>
              <a:ext uri="{FF2B5EF4-FFF2-40B4-BE49-F238E27FC236}">
                <a16:creationId xmlns:a16="http://schemas.microsoft.com/office/drawing/2014/main" id="{0014E913-C7BC-EE46-89B9-F68BE6A76C31}"/>
              </a:ext>
            </a:extLst>
          </p:cNvPr>
          <p:cNvGrpSpPr>
            <a:grpSpLocks/>
          </p:cNvGrpSpPr>
          <p:nvPr/>
        </p:nvGrpSpPr>
        <p:grpSpPr bwMode="auto">
          <a:xfrm>
            <a:off x="203200" y="203200"/>
            <a:ext cx="5149851" cy="1143000"/>
            <a:chOff x="152400" y="152400"/>
            <a:chExt cx="3862587" cy="857399"/>
          </a:xfrm>
        </p:grpSpPr>
        <p:pic>
          <p:nvPicPr>
            <p:cNvPr id="79877" name="Picture 7" descr="College-Education-H.eps">
              <a:extLst>
                <a:ext uri="{FF2B5EF4-FFF2-40B4-BE49-F238E27FC236}">
                  <a16:creationId xmlns:a16="http://schemas.microsoft.com/office/drawing/2014/main" id="{B9B0DDB0-6034-E644-B615-43A0A2C01953}"/>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8">
              <a:extLst>
                <a:ext uri="{FF2B5EF4-FFF2-40B4-BE49-F238E27FC236}">
                  <a16:creationId xmlns:a16="http://schemas.microsoft.com/office/drawing/2014/main" id="{60B8993A-0ECB-E04C-BF80-6F57A8153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5" name="Content Placeholder 2">
            <a:extLst>
              <a:ext uri="{FF2B5EF4-FFF2-40B4-BE49-F238E27FC236}">
                <a16:creationId xmlns:a16="http://schemas.microsoft.com/office/drawing/2014/main" id="{7B070DAC-E74D-D045-91E2-DF0A16A44B00}"/>
              </a:ext>
            </a:extLst>
          </p:cNvPr>
          <p:cNvSpPr>
            <a:spLocks noGrp="1"/>
          </p:cNvSpPr>
          <p:nvPr>
            <p:ph idx="1"/>
          </p:nvPr>
        </p:nvSpPr>
        <p:spPr>
          <a:xfrm>
            <a:off x="2641600" y="1320800"/>
            <a:ext cx="6908800" cy="711200"/>
          </a:xfrm>
        </p:spPr>
        <p:txBody>
          <a:bodyPr/>
          <a:lstStyle/>
          <a:p>
            <a:pPr marL="0" indent="0" algn="ctr">
              <a:buNone/>
            </a:pPr>
            <a:r>
              <a:rPr lang="en-US" altLang="en-US" sz="3200" dirty="0">
                <a:solidFill>
                  <a:srgbClr val="000000"/>
                </a:solidFill>
                <a:latin typeface="Times New Roman" panose="02020603050405020304" pitchFamily="18" charset="0"/>
                <a:cs typeface="Times New Roman" panose="02020603050405020304" pitchFamily="18" charset="0"/>
              </a:rPr>
              <a:t>Sport Psychology </a:t>
            </a:r>
            <a:r>
              <a:rPr lang="en-US" altLang="en-US" sz="3200">
                <a:solidFill>
                  <a:srgbClr val="000000"/>
                </a:solidFill>
                <a:latin typeface="Times New Roman" panose="02020603050405020304" pitchFamily="18" charset="0"/>
                <a:cs typeface="Times New Roman" panose="02020603050405020304" pitchFamily="18" charset="0"/>
              </a:rPr>
              <a:t>(MS &amp; PhD)</a:t>
            </a:r>
            <a:endParaRPr lang="en-US" altLang="en-US" sz="32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n-US" altLang="en-US" sz="2400" i="1" dirty="0">
              <a:solidFill>
                <a:srgbClr val="000000"/>
              </a:solidFill>
              <a:latin typeface="Times New Roman" panose="02020603050405020304" pitchFamily="18" charset="0"/>
              <a:cs typeface="Times New Roman" panose="02020603050405020304" pitchFamily="18" charset="0"/>
            </a:endParaRPr>
          </a:p>
        </p:txBody>
      </p:sp>
      <p:sp>
        <p:nvSpPr>
          <p:cNvPr id="79876" name="Content Placeholder 2">
            <a:extLst>
              <a:ext uri="{FF2B5EF4-FFF2-40B4-BE49-F238E27FC236}">
                <a16:creationId xmlns:a16="http://schemas.microsoft.com/office/drawing/2014/main" id="{6060ADC4-AA6A-1340-89D7-A4FB2CAD6D92}"/>
              </a:ext>
            </a:extLst>
          </p:cNvPr>
          <p:cNvSpPr txBox="1">
            <a:spLocks/>
          </p:cNvSpPr>
          <p:nvPr/>
        </p:nvSpPr>
        <p:spPr bwMode="auto">
          <a:xfrm>
            <a:off x="812800" y="2209800"/>
            <a:ext cx="10769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Admission requirements:</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GPA </a:t>
            </a:r>
          </a:p>
          <a:p>
            <a:pPr lvl="2">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MS: 3.0 minimum </a:t>
            </a:r>
          </a:p>
          <a:p>
            <a:pPr lvl="2">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PhD: 3.5 minimum</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GRE</a:t>
            </a:r>
          </a:p>
          <a:p>
            <a:pPr lvl="2">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MS: Waived through 2026</a:t>
            </a:r>
          </a:p>
          <a:p>
            <a:pPr lvl="2">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PhD: Verbal – 50th percentile, Quantitative – 50th percentile, Analytical – 3.5</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Personal statement, CV / resume, transcripts, 3 letters of recommendation</a:t>
            </a:r>
          </a:p>
          <a:p>
            <a:pPr lvl="1">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a:p>
            <a:pPr>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More information and contact:</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hlinkClick r:id="rId5"/>
              </a:rPr>
              <a:t>https://education.fsu.edu/sport-psychology</a:t>
            </a:r>
            <a:endParaRPr lang="en-US" altLang="en-US" sz="2133" dirty="0">
              <a:solidFill>
                <a:srgbClr val="000000"/>
              </a:solidFill>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Program contact: Dr. Brian Foster (</a:t>
            </a:r>
            <a:r>
              <a:rPr lang="en-US" altLang="en-US" sz="2133" dirty="0">
                <a:solidFill>
                  <a:srgbClr val="000000"/>
                </a:solidFill>
                <a:latin typeface="Times New Roman" panose="02020603050405020304" pitchFamily="18" charset="0"/>
                <a:cs typeface="Times New Roman" panose="02020603050405020304" pitchFamily="18" charset="0"/>
                <a:hlinkClick r:id="rId6"/>
              </a:rPr>
              <a:t>bjfoster@fsu.edu</a:t>
            </a:r>
            <a:r>
              <a:rPr lang="en-US" altLang="en-US" sz="2133" dirty="0">
                <a:solidFill>
                  <a:srgbClr val="000000"/>
                </a:solidFill>
                <a:latin typeface="Times New Roman" panose="02020603050405020304" pitchFamily="18" charset="0"/>
                <a:cs typeface="Times New Roman" panose="02020603050405020304" pitchFamily="18" charset="0"/>
              </a:rPr>
              <a:t>) </a:t>
            </a:r>
          </a:p>
          <a:p>
            <a:pPr lvl="1">
              <a:spcBef>
                <a:spcPct val="0"/>
              </a:spcBef>
              <a:buFont typeface="Symbol" pitchFamily="2" charset="2"/>
              <a:buChar char=""/>
            </a:pPr>
            <a:r>
              <a:rPr lang="en-US" altLang="en-US" sz="2133" dirty="0">
                <a:solidFill>
                  <a:srgbClr val="000000"/>
                </a:solidFill>
                <a:latin typeface="Times New Roman" panose="02020603050405020304" pitchFamily="18" charset="0"/>
                <a:cs typeface="Times New Roman" panose="02020603050405020304" pitchFamily="18" charset="0"/>
              </a:rPr>
              <a:t>Admissions contact: José Cruz-Torres (</a:t>
            </a:r>
            <a:r>
              <a:rPr lang="en-US" altLang="en-US" sz="2133" dirty="0">
                <a:solidFill>
                  <a:srgbClr val="000000"/>
                </a:solidFill>
                <a:latin typeface="Times New Roman" panose="02020603050405020304" pitchFamily="18" charset="0"/>
                <a:cs typeface="Times New Roman" panose="02020603050405020304" pitchFamily="18" charset="0"/>
                <a:hlinkClick r:id="rId7"/>
              </a:rPr>
              <a:t>jmc11n@fsu.edu</a:t>
            </a:r>
            <a:r>
              <a:rPr lang="en-US" altLang="en-US" sz="2133" dirty="0">
                <a:solidFill>
                  <a:srgbClr val="000000"/>
                </a:solidFill>
                <a:latin typeface="Times New Roman" panose="02020603050405020304" pitchFamily="18" charset="0"/>
                <a:cs typeface="Times New Roman" panose="02020603050405020304" pitchFamily="18" charset="0"/>
              </a:rPr>
              <a:t>)</a:t>
            </a:r>
          </a:p>
          <a:p>
            <a:pPr lvl="1">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endParaRPr lang="en-US" altLang="en-US" sz="2133"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6">
            <a:extLst>
              <a:ext uri="{FF2B5EF4-FFF2-40B4-BE49-F238E27FC236}">
                <a16:creationId xmlns:a16="http://schemas.microsoft.com/office/drawing/2014/main" id="{C25CB99C-2454-4842-B68F-F085D6B3C1A7}"/>
              </a:ext>
            </a:extLst>
          </p:cNvPr>
          <p:cNvGrpSpPr>
            <a:grpSpLocks/>
          </p:cNvGrpSpPr>
          <p:nvPr/>
        </p:nvGrpSpPr>
        <p:grpSpPr bwMode="auto">
          <a:xfrm>
            <a:off x="203200" y="203200"/>
            <a:ext cx="5149851" cy="1143000"/>
            <a:chOff x="152400" y="152400"/>
            <a:chExt cx="3862587" cy="857399"/>
          </a:xfrm>
        </p:grpSpPr>
        <p:pic>
          <p:nvPicPr>
            <p:cNvPr id="81931" name="Picture 7" descr="College-Education-H.eps">
              <a:extLst>
                <a:ext uri="{FF2B5EF4-FFF2-40B4-BE49-F238E27FC236}">
                  <a16:creationId xmlns:a16="http://schemas.microsoft.com/office/drawing/2014/main" id="{F5AB24D5-6995-5744-9510-7C5567A92EBA}"/>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8">
              <a:extLst>
                <a:ext uri="{FF2B5EF4-FFF2-40B4-BE49-F238E27FC236}">
                  <a16:creationId xmlns:a16="http://schemas.microsoft.com/office/drawing/2014/main" id="{FFA6F7B3-770D-0F40-AB9E-60D678F57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23" name="Content Placeholder 2">
            <a:extLst>
              <a:ext uri="{FF2B5EF4-FFF2-40B4-BE49-F238E27FC236}">
                <a16:creationId xmlns:a16="http://schemas.microsoft.com/office/drawing/2014/main" id="{CC354B6F-A8A0-6444-AA5A-5C5CF61EFA78}"/>
              </a:ext>
            </a:extLst>
          </p:cNvPr>
          <p:cNvSpPr>
            <a:spLocks noGrp="1"/>
          </p:cNvSpPr>
          <p:nvPr>
            <p:ph idx="1"/>
          </p:nvPr>
        </p:nvSpPr>
        <p:spPr>
          <a:xfrm>
            <a:off x="2641600" y="1701800"/>
            <a:ext cx="6908800" cy="7112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Sport Psychology Faculty</a:t>
            </a:r>
          </a:p>
          <a:p>
            <a:pPr marL="0" indent="0" algn="ctr">
              <a:buNone/>
            </a:pPr>
            <a:endParaRPr lang="en-US" altLang="en-US" sz="2400" i="1">
              <a:solidFill>
                <a:srgbClr val="000000"/>
              </a:solidFill>
              <a:latin typeface="Times New Roman" panose="02020603050405020304" pitchFamily="18" charset="0"/>
              <a:cs typeface="Times New Roman" panose="02020603050405020304" pitchFamily="18" charset="0"/>
            </a:endParaRPr>
          </a:p>
        </p:txBody>
      </p:sp>
      <p:pic>
        <p:nvPicPr>
          <p:cNvPr id="81924" name="Picture 2">
            <a:extLst>
              <a:ext uri="{FF2B5EF4-FFF2-40B4-BE49-F238E27FC236}">
                <a16:creationId xmlns:a16="http://schemas.microsoft.com/office/drawing/2014/main" id="{FFF6D70F-A511-5442-8459-DBC7E07A01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517" y="2595033"/>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3">
            <a:extLst>
              <a:ext uri="{FF2B5EF4-FFF2-40B4-BE49-F238E27FC236}">
                <a16:creationId xmlns:a16="http://schemas.microsoft.com/office/drawing/2014/main" id="{D6706E38-B3B3-1847-9284-22EC145397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3451" y="2595033"/>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4">
            <a:extLst>
              <a:ext uri="{FF2B5EF4-FFF2-40B4-BE49-F238E27FC236}">
                <a16:creationId xmlns:a16="http://schemas.microsoft.com/office/drawing/2014/main" id="{A6EC288C-E1CE-234E-8C01-342911E034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2595033"/>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TextBox 10">
            <a:extLst>
              <a:ext uri="{FF2B5EF4-FFF2-40B4-BE49-F238E27FC236}">
                <a16:creationId xmlns:a16="http://schemas.microsoft.com/office/drawing/2014/main" id="{BDC0CA07-48C1-F145-9040-6EFA0943ACBD}"/>
              </a:ext>
            </a:extLst>
          </p:cNvPr>
          <p:cNvSpPr txBox="1">
            <a:spLocks noChangeArrowheads="1"/>
          </p:cNvSpPr>
          <p:nvPr/>
        </p:nvSpPr>
        <p:spPr bwMode="auto">
          <a:xfrm>
            <a:off x="789517" y="5132917"/>
            <a:ext cx="2438400"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133" b="1">
                <a:latin typeface="Times New Roman" panose="02020603050405020304" pitchFamily="18" charset="0"/>
                <a:cs typeface="Times New Roman" panose="02020603050405020304" pitchFamily="18" charset="0"/>
              </a:rPr>
              <a:t>Dr. David Eccles</a:t>
            </a:r>
          </a:p>
          <a:p>
            <a:pPr algn="ctr">
              <a:spcBef>
                <a:spcPct val="0"/>
              </a:spcBef>
              <a:buFontTx/>
              <a:buNone/>
            </a:pPr>
            <a:r>
              <a:rPr lang="en-US" altLang="en-US" sz="2133">
                <a:latin typeface="Times New Roman" panose="02020603050405020304" pitchFamily="18" charset="0"/>
                <a:cs typeface="Times New Roman" panose="02020603050405020304" pitchFamily="18" charset="0"/>
              </a:rPr>
              <a:t>Professor</a:t>
            </a:r>
          </a:p>
          <a:p>
            <a:pPr algn="ctr">
              <a:spcBef>
                <a:spcPct val="0"/>
              </a:spcBef>
              <a:buFontTx/>
              <a:buNone/>
            </a:pPr>
            <a:endParaRPr lang="en-US" altLang="en-US" sz="2133">
              <a:latin typeface="Times New Roman" panose="02020603050405020304" pitchFamily="18" charset="0"/>
              <a:cs typeface="Times New Roman" panose="02020603050405020304" pitchFamily="18" charset="0"/>
            </a:endParaRPr>
          </a:p>
        </p:txBody>
      </p:sp>
      <p:sp>
        <p:nvSpPr>
          <p:cNvPr id="81928" name="TextBox 11">
            <a:extLst>
              <a:ext uri="{FF2B5EF4-FFF2-40B4-BE49-F238E27FC236}">
                <a16:creationId xmlns:a16="http://schemas.microsoft.com/office/drawing/2014/main" id="{B1E4C22E-0596-5B46-86FE-B4B3A541CC9B}"/>
              </a:ext>
            </a:extLst>
          </p:cNvPr>
          <p:cNvSpPr txBox="1">
            <a:spLocks noChangeArrowheads="1"/>
          </p:cNvSpPr>
          <p:nvPr/>
        </p:nvSpPr>
        <p:spPr bwMode="auto">
          <a:xfrm>
            <a:off x="3437467" y="5132918"/>
            <a:ext cx="2438400" cy="140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133" b="1">
                <a:latin typeface="Times New Roman" panose="02020603050405020304" pitchFamily="18" charset="0"/>
                <a:cs typeface="Times New Roman" panose="02020603050405020304" pitchFamily="18" charset="0"/>
              </a:rPr>
              <a:t>Dr. Robert Eklund</a:t>
            </a:r>
          </a:p>
          <a:p>
            <a:pPr algn="ctr">
              <a:spcBef>
                <a:spcPct val="0"/>
              </a:spcBef>
              <a:buFontTx/>
              <a:buNone/>
            </a:pPr>
            <a:r>
              <a:rPr lang="en-US" altLang="en-US" sz="2133">
                <a:latin typeface="Times New Roman" panose="02020603050405020304" pitchFamily="18" charset="0"/>
                <a:cs typeface="Times New Roman" panose="02020603050405020304" pitchFamily="18" charset="0"/>
              </a:rPr>
              <a:t>Professor and Associate Dean</a:t>
            </a:r>
          </a:p>
          <a:p>
            <a:pPr algn="ctr">
              <a:spcBef>
                <a:spcPct val="0"/>
              </a:spcBef>
              <a:buFontTx/>
              <a:buNone/>
            </a:pPr>
            <a:endParaRPr lang="en-US" altLang="en-US" sz="2133">
              <a:latin typeface="Times New Roman" panose="02020603050405020304" pitchFamily="18" charset="0"/>
              <a:cs typeface="Times New Roman" panose="02020603050405020304" pitchFamily="18" charset="0"/>
            </a:endParaRPr>
          </a:p>
        </p:txBody>
      </p:sp>
      <p:sp>
        <p:nvSpPr>
          <p:cNvPr id="81929" name="TextBox 12">
            <a:extLst>
              <a:ext uri="{FF2B5EF4-FFF2-40B4-BE49-F238E27FC236}">
                <a16:creationId xmlns:a16="http://schemas.microsoft.com/office/drawing/2014/main" id="{D310958D-65A4-394F-93FD-CADB4339FA0B}"/>
              </a:ext>
            </a:extLst>
          </p:cNvPr>
          <p:cNvSpPr txBox="1">
            <a:spLocks noChangeArrowheads="1"/>
          </p:cNvSpPr>
          <p:nvPr/>
        </p:nvSpPr>
        <p:spPr bwMode="auto">
          <a:xfrm>
            <a:off x="8756651" y="5132918"/>
            <a:ext cx="2438400"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133" b="1">
                <a:latin typeface="Times New Roman" panose="02020603050405020304" pitchFamily="18" charset="0"/>
                <a:cs typeface="Times New Roman" panose="02020603050405020304" pitchFamily="18" charset="0"/>
              </a:rPr>
              <a:t>Dr. Svenja Wolf</a:t>
            </a:r>
          </a:p>
          <a:p>
            <a:pPr algn="ctr">
              <a:spcBef>
                <a:spcPct val="0"/>
              </a:spcBef>
              <a:buFontTx/>
              <a:buNone/>
            </a:pPr>
            <a:r>
              <a:rPr lang="en-US" altLang="en-US" sz="2133">
                <a:latin typeface="Times New Roman" panose="02020603050405020304" pitchFamily="18" charset="0"/>
                <a:cs typeface="Times New Roman" panose="02020603050405020304" pitchFamily="18" charset="0"/>
              </a:rPr>
              <a:t>Assistant Professor</a:t>
            </a:r>
          </a:p>
          <a:p>
            <a:pPr algn="ctr">
              <a:spcBef>
                <a:spcPct val="0"/>
              </a:spcBef>
              <a:buFontTx/>
              <a:buNone/>
            </a:pPr>
            <a:endParaRPr lang="en-US" altLang="en-US" sz="2133">
              <a:latin typeface="Times New Roman" panose="02020603050405020304" pitchFamily="18" charset="0"/>
              <a:cs typeface="Times New Roman" panose="02020603050405020304" pitchFamily="18" charset="0"/>
            </a:endParaRPr>
          </a:p>
        </p:txBody>
      </p:sp>
      <p:sp>
        <p:nvSpPr>
          <p:cNvPr id="81930" name="TextBox 12">
            <a:extLst>
              <a:ext uri="{FF2B5EF4-FFF2-40B4-BE49-F238E27FC236}">
                <a16:creationId xmlns:a16="http://schemas.microsoft.com/office/drawing/2014/main" id="{4996B5D2-E02B-FE46-B673-696584DB581D}"/>
              </a:ext>
            </a:extLst>
          </p:cNvPr>
          <p:cNvSpPr txBox="1">
            <a:spLocks noChangeArrowheads="1"/>
          </p:cNvSpPr>
          <p:nvPr/>
        </p:nvSpPr>
        <p:spPr bwMode="auto">
          <a:xfrm>
            <a:off x="6096000" y="5179484"/>
            <a:ext cx="2438400"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133" b="1">
                <a:latin typeface="Times New Roman" panose="02020603050405020304" pitchFamily="18" charset="0"/>
                <a:cs typeface="Times New Roman" panose="02020603050405020304" pitchFamily="18" charset="0"/>
              </a:rPr>
              <a:t>Dr. Brian Foster</a:t>
            </a:r>
          </a:p>
          <a:p>
            <a:pPr algn="ctr">
              <a:spcBef>
                <a:spcPct val="0"/>
              </a:spcBef>
              <a:buFontTx/>
              <a:buNone/>
            </a:pPr>
            <a:r>
              <a:rPr lang="en-US" altLang="en-US" sz="2133">
                <a:latin typeface="Times New Roman" panose="02020603050405020304" pitchFamily="18" charset="0"/>
                <a:cs typeface="Times New Roman" panose="02020603050405020304" pitchFamily="18" charset="0"/>
              </a:rPr>
              <a:t>Teaching Faculty I</a:t>
            </a:r>
          </a:p>
          <a:p>
            <a:pPr algn="ctr">
              <a:spcBef>
                <a:spcPct val="0"/>
              </a:spcBef>
              <a:buFontTx/>
              <a:buNone/>
            </a:pPr>
            <a:endParaRPr lang="en-US" altLang="en-US" sz="2133">
              <a:latin typeface="Times New Roman" panose="02020603050405020304" pitchFamily="18" charset="0"/>
              <a:cs typeface="Times New Roman" panose="02020603050405020304" pitchFamily="18" charset="0"/>
            </a:endParaRPr>
          </a:p>
        </p:txBody>
      </p:sp>
      <p:pic>
        <p:nvPicPr>
          <p:cNvPr id="81934" name="Picture 14" descr="Brian Foster">
            <a:extLst>
              <a:ext uri="{FF2B5EF4-FFF2-40B4-BE49-F238E27FC236}">
                <a16:creationId xmlns:a16="http://schemas.microsoft.com/office/drawing/2014/main" id="{E2D0CA89-20FD-194A-9870-F5072105EB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5267" y="259613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8">
            <a:extLst>
              <a:ext uri="{FF2B5EF4-FFF2-40B4-BE49-F238E27FC236}">
                <a16:creationId xmlns:a16="http://schemas.microsoft.com/office/drawing/2014/main" id="{D80A96A1-9A82-0344-A1BE-E85C3C043DCC}"/>
              </a:ext>
            </a:extLst>
          </p:cNvPr>
          <p:cNvSpPr>
            <a:spLocks noGrp="1"/>
          </p:cNvSpPr>
          <p:nvPr>
            <p:ph sz="half" idx="2"/>
          </p:nvPr>
        </p:nvSpPr>
        <p:spPr>
          <a:xfrm>
            <a:off x="426127" y="1847788"/>
            <a:ext cx="7013359" cy="4830810"/>
          </a:xfrm>
        </p:spPr>
        <p:txBody>
          <a:bodyPr>
            <a:normAutofit fontScale="92500" lnSpcReduction="20000"/>
          </a:bodyPr>
          <a:lstStyle/>
          <a:p>
            <a:pPr marL="0" indent="0">
              <a:lnSpc>
                <a:spcPct val="110000"/>
              </a:lnSpc>
              <a:spcBef>
                <a:spcPts val="0"/>
              </a:spcBef>
              <a:buNone/>
            </a:pPr>
            <a:r>
              <a:rPr lang="en-US" altLang="en-US" sz="1900" dirty="0">
                <a:latin typeface="Times New Roman" panose="02020603050405020304" pitchFamily="18" charset="0"/>
                <a:cs typeface="Times New Roman" panose="02020603050405020304" pitchFamily="18" charset="0"/>
              </a:rPr>
              <a:t>The PURPOSE program seeks to train a diverse cohort of students in research with a focus on social justice in education. The goal of the program is to provide students  with opportunities to develop the knowledge and skills needed to enter and successfully complete graduate programs in education and related fields. </a:t>
            </a:r>
          </a:p>
          <a:p>
            <a:pPr marL="0" indent="0">
              <a:lnSpc>
                <a:spcPct val="110000"/>
              </a:lnSpc>
              <a:spcBef>
                <a:spcPts val="0"/>
              </a:spcBef>
              <a:buNone/>
            </a:pPr>
            <a:endParaRPr lang="en-US" altLang="en-US" sz="19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altLang="en-US" sz="1900" dirty="0">
                <a:latin typeface="Times New Roman" panose="02020603050405020304" pitchFamily="18" charset="0"/>
                <a:cs typeface="Times New Roman" panose="02020603050405020304" pitchFamily="18" charset="0"/>
              </a:rPr>
              <a:t>PURPOSE fellows: </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Spend one year developing research skills through varied experiences (Jan-Dec)</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Develop one-on-one faculty mentorships</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Attend bi-weekly proseminars</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Conduct research  &amp; service with children aged 5-14 in a service-learning research practicum </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Earn a total annual stipend of $11,000</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Receive up to $2,000 for research materials, travel, and other costs, such as GRE and graduate application fees</a:t>
            </a:r>
          </a:p>
          <a:p>
            <a:pPr>
              <a:lnSpc>
                <a:spcPct val="110000"/>
              </a:lnSpc>
              <a:spcBef>
                <a:spcPts val="0"/>
              </a:spcBef>
            </a:pPr>
            <a:r>
              <a:rPr lang="en-US" altLang="en-US" sz="1700" dirty="0">
                <a:latin typeface="Times New Roman" panose="02020603050405020304" pitchFamily="18" charset="0"/>
                <a:cs typeface="Times New Roman" panose="02020603050405020304" pitchFamily="18" charset="0"/>
              </a:rPr>
              <a:t>Apply in fall 2023</a:t>
            </a:r>
          </a:p>
          <a:p>
            <a:pPr>
              <a:lnSpc>
                <a:spcPct val="110000"/>
              </a:lnSpc>
              <a:spcBef>
                <a:spcPts val="0"/>
              </a:spcBef>
            </a:pPr>
            <a:endParaRPr lang="en-US" altLang="en-US" sz="1700" dirty="0">
              <a:latin typeface="Times New Roman" panose="02020603050405020304" pitchFamily="18" charset="0"/>
              <a:cs typeface="Times New Roman" panose="02020603050405020304" pitchFamily="18" charset="0"/>
            </a:endParaRPr>
          </a:p>
          <a:p>
            <a:pPr marL="0" indent="0">
              <a:lnSpc>
                <a:spcPct val="110000"/>
              </a:lnSpc>
              <a:spcBef>
                <a:spcPts val="0"/>
              </a:spcBef>
            </a:pPr>
            <a:endParaRPr lang="en-US" altLang="en-US" sz="17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altLang="en-US" sz="1700" dirty="0">
                <a:latin typeface="Times New Roman" panose="02020603050405020304" pitchFamily="18" charset="0"/>
                <a:cs typeface="Times New Roman" panose="02020603050405020304" pitchFamily="18" charset="0"/>
              </a:rPr>
              <a:t>For more information visit: </a:t>
            </a:r>
            <a:r>
              <a:rPr lang="en-US" altLang="en-US" sz="1700" dirty="0">
                <a:latin typeface="Times New Roman" panose="02020603050405020304" pitchFamily="18" charset="0"/>
                <a:cs typeface="Times New Roman" panose="02020603050405020304" pitchFamily="18" charset="0"/>
                <a:hlinkClick r:id="rId3"/>
              </a:rPr>
              <a:t>www.purposetraining.org</a:t>
            </a:r>
            <a:endParaRPr lang="en-US" altLang="en-US" sz="1700" dirty="0">
              <a:latin typeface="Times New Roman" panose="02020603050405020304" pitchFamily="18" charset="0"/>
              <a:cs typeface="Times New Roman" panose="02020603050405020304" pitchFamily="18" charset="0"/>
            </a:endParaRPr>
          </a:p>
        </p:txBody>
      </p:sp>
      <p:pic>
        <p:nvPicPr>
          <p:cNvPr id="16387" name="Picture 12">
            <a:extLst>
              <a:ext uri="{FF2B5EF4-FFF2-40B4-BE49-F238E27FC236}">
                <a16:creationId xmlns:a16="http://schemas.microsoft.com/office/drawing/2014/main" id="{D727E8B0-13B3-1441-945D-5A859DDB5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1803400"/>
            <a:ext cx="35560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5486F7A3-4A42-0444-AE34-823957830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6418" y="4195233"/>
            <a:ext cx="3577167" cy="21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1">
            <a:extLst>
              <a:ext uri="{FF2B5EF4-FFF2-40B4-BE49-F238E27FC236}">
                <a16:creationId xmlns:a16="http://schemas.microsoft.com/office/drawing/2014/main" id="{9D1AD0F9-C3AB-F640-AC37-B63AC973B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801" y="279401"/>
            <a:ext cx="3715015" cy="120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
            <a:extLst>
              <a:ext uri="{FF2B5EF4-FFF2-40B4-BE49-F238E27FC236}">
                <a16:creationId xmlns:a16="http://schemas.microsoft.com/office/drawing/2014/main" id="{B9DD1A77-2FA3-5840-82BE-A0C423EE3CF5}"/>
              </a:ext>
            </a:extLst>
          </p:cNvPr>
          <p:cNvGrpSpPr>
            <a:grpSpLocks/>
          </p:cNvGrpSpPr>
          <p:nvPr/>
        </p:nvGrpSpPr>
        <p:grpSpPr bwMode="auto">
          <a:xfrm>
            <a:off x="203200" y="203200"/>
            <a:ext cx="5149851" cy="1143000"/>
            <a:chOff x="152400" y="152400"/>
            <a:chExt cx="3862587" cy="857399"/>
          </a:xfrm>
        </p:grpSpPr>
        <p:pic>
          <p:nvPicPr>
            <p:cNvPr id="18437" name="Picture 7" descr="College-Education-H.eps">
              <a:extLst>
                <a:ext uri="{FF2B5EF4-FFF2-40B4-BE49-F238E27FC236}">
                  <a16:creationId xmlns:a16="http://schemas.microsoft.com/office/drawing/2014/main" id="{C38E9247-3BC4-8F4A-B466-27C7EBE20C8B}"/>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a:extLst>
                <a:ext uri="{FF2B5EF4-FFF2-40B4-BE49-F238E27FC236}">
                  <a16:creationId xmlns:a16="http://schemas.microsoft.com/office/drawing/2014/main" id="{18CA4CCA-B642-D347-9426-49211DAE4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Content Placeholder 2">
            <a:extLst>
              <a:ext uri="{FF2B5EF4-FFF2-40B4-BE49-F238E27FC236}">
                <a16:creationId xmlns:a16="http://schemas.microsoft.com/office/drawing/2014/main" id="{7A002F36-7BCC-6B41-9F22-7B51F6094080}"/>
              </a:ext>
            </a:extLst>
          </p:cNvPr>
          <p:cNvSpPr>
            <a:spLocks noGrp="1"/>
          </p:cNvSpPr>
          <p:nvPr>
            <p:ph idx="1"/>
          </p:nvPr>
        </p:nvSpPr>
        <p:spPr>
          <a:xfrm>
            <a:off x="1117600" y="1498600"/>
            <a:ext cx="10160000" cy="10668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Certificate in College Teaching</a:t>
            </a:r>
          </a:p>
          <a:p>
            <a:pPr marL="0" indent="0" algn="ctr">
              <a:buNone/>
            </a:pPr>
            <a:r>
              <a:rPr lang="en-US" altLang="en-US" sz="2400" i="1">
                <a:solidFill>
                  <a:srgbClr val="000000"/>
                </a:solidFill>
                <a:latin typeface="Times New Roman" panose="02020603050405020304" pitchFamily="18" charset="0"/>
                <a:cs typeface="Times New Roman" panose="02020603050405020304" pitchFamily="18" charset="0"/>
              </a:rPr>
              <a:t>Certificate Coordinator: Dr. Alysia Roehrig (aroehrig@fsu.edu)</a:t>
            </a:r>
          </a:p>
        </p:txBody>
      </p:sp>
      <p:sp>
        <p:nvSpPr>
          <p:cNvPr id="18436" name="Content Placeholder 2">
            <a:extLst>
              <a:ext uri="{FF2B5EF4-FFF2-40B4-BE49-F238E27FC236}">
                <a16:creationId xmlns:a16="http://schemas.microsoft.com/office/drawing/2014/main" id="{B454948D-46A9-674A-8C4E-75E0AF547837}"/>
              </a:ext>
            </a:extLst>
          </p:cNvPr>
          <p:cNvSpPr txBox="1">
            <a:spLocks/>
          </p:cNvSpPr>
          <p:nvPr/>
        </p:nvSpPr>
        <p:spPr bwMode="auto">
          <a:xfrm>
            <a:off x="1117600" y="2819400"/>
            <a:ext cx="1016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Arial" panose="020B0604020202020204" pitchFamily="34" charset="0"/>
              <a:buNone/>
            </a:pPr>
            <a:r>
              <a:rPr lang="en-US" altLang="en-US" sz="2133">
                <a:solidFill>
                  <a:srgbClr val="2C2A29"/>
                </a:solidFill>
                <a:latin typeface="Times New Roman" panose="02020603050405020304" pitchFamily="18" charset="0"/>
                <a:cs typeface="Times New Roman" panose="02020603050405020304" pitchFamily="18" charset="0"/>
              </a:rPr>
              <a:t>The graduate certificate in College Teaching will give you the knowledge and skills needed to be an effective teacher at the college and university level. The certificate courses will prepare you in essential areas of postsecondary teaching, including educational frameworks, instructional strategies, assessment approaches, learning theories, and classroom management. By the end of the program, you’ll be able to design college courses, develop assessments, and use theory and research to address educational issues.</a:t>
            </a:r>
          </a:p>
          <a:p>
            <a:pPr>
              <a:spcBef>
                <a:spcPct val="0"/>
              </a:spcBef>
              <a:buFont typeface="Symbol" pitchFamily="2" charset="2"/>
              <a:buChar char=""/>
            </a:pPr>
            <a:endParaRPr lang="en-US" altLang="en-US" sz="2133">
              <a:solidFill>
                <a:srgbClr val="2C2A29"/>
              </a:solidFill>
              <a:latin typeface="Times New Roman" panose="02020603050405020304" pitchFamily="18" charset="0"/>
              <a:cs typeface="Times New Roman" panose="02020603050405020304" pitchFamily="18" charset="0"/>
            </a:endParaRPr>
          </a:p>
          <a:p>
            <a:pPr>
              <a:spcBef>
                <a:spcPct val="0"/>
              </a:spcBef>
              <a:buFontTx/>
              <a:buNone/>
            </a:pPr>
            <a:r>
              <a:rPr lang="en-US" altLang="en-US" sz="2133">
                <a:solidFill>
                  <a:srgbClr val="2C2A29"/>
                </a:solidFill>
                <a:latin typeface="Times New Roman" panose="02020603050405020304" pitchFamily="18" charset="0"/>
                <a:cs typeface="Times New Roman" panose="02020603050405020304" pitchFamily="18" charset="0"/>
              </a:rPr>
              <a:t>Any individual who 1) has an undergraduate degree and 2) is eligible to enroll as a non-degree seeking student, or who qualifies for graduate admission to the university, is eligible to apply for admission to the certificate in College Teaching.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6">
            <a:extLst>
              <a:ext uri="{FF2B5EF4-FFF2-40B4-BE49-F238E27FC236}">
                <a16:creationId xmlns:a16="http://schemas.microsoft.com/office/drawing/2014/main" id="{C3456729-BE6D-B44E-8C0D-22D54F7A924D}"/>
              </a:ext>
            </a:extLst>
          </p:cNvPr>
          <p:cNvGrpSpPr>
            <a:grpSpLocks/>
          </p:cNvGrpSpPr>
          <p:nvPr/>
        </p:nvGrpSpPr>
        <p:grpSpPr bwMode="auto">
          <a:xfrm>
            <a:off x="203200" y="203200"/>
            <a:ext cx="5149851" cy="1143000"/>
            <a:chOff x="152400" y="152400"/>
            <a:chExt cx="3862587" cy="857399"/>
          </a:xfrm>
        </p:grpSpPr>
        <p:pic>
          <p:nvPicPr>
            <p:cNvPr id="20485" name="Picture 7" descr="College-Education-H.eps">
              <a:extLst>
                <a:ext uri="{FF2B5EF4-FFF2-40B4-BE49-F238E27FC236}">
                  <a16:creationId xmlns:a16="http://schemas.microsoft.com/office/drawing/2014/main" id="{8969B09B-1719-5944-A400-9B1483C3A742}"/>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a:extLst>
                <a:ext uri="{FF2B5EF4-FFF2-40B4-BE49-F238E27FC236}">
                  <a16:creationId xmlns:a16="http://schemas.microsoft.com/office/drawing/2014/main" id="{CF003C14-F9AB-4C4F-A038-8159E32C1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Content Placeholder 2">
            <a:extLst>
              <a:ext uri="{FF2B5EF4-FFF2-40B4-BE49-F238E27FC236}">
                <a16:creationId xmlns:a16="http://schemas.microsoft.com/office/drawing/2014/main" id="{CDB2668B-E874-AA4E-B76E-5CB7D16C9077}"/>
              </a:ext>
            </a:extLst>
          </p:cNvPr>
          <p:cNvSpPr>
            <a:spLocks noGrp="1"/>
          </p:cNvSpPr>
          <p:nvPr>
            <p:ph idx="1"/>
          </p:nvPr>
        </p:nvSpPr>
        <p:spPr>
          <a:xfrm>
            <a:off x="762000" y="1498600"/>
            <a:ext cx="10668000" cy="6604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Certificate in College Teaching</a:t>
            </a:r>
          </a:p>
        </p:txBody>
      </p:sp>
      <p:sp>
        <p:nvSpPr>
          <p:cNvPr id="20484" name="Content Placeholder 2">
            <a:extLst>
              <a:ext uri="{FF2B5EF4-FFF2-40B4-BE49-F238E27FC236}">
                <a16:creationId xmlns:a16="http://schemas.microsoft.com/office/drawing/2014/main" id="{D7AC15D0-8AC4-6A4E-8300-EC2055C1A022}"/>
              </a:ext>
            </a:extLst>
          </p:cNvPr>
          <p:cNvSpPr txBox="1">
            <a:spLocks/>
          </p:cNvSpPr>
          <p:nvPr/>
        </p:nvSpPr>
        <p:spPr bwMode="auto">
          <a:xfrm>
            <a:off x="711200" y="2413000"/>
            <a:ext cx="10668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133">
                <a:solidFill>
                  <a:srgbClr val="2C2A29"/>
                </a:solidFill>
                <a:latin typeface="Times New Roman" panose="02020603050405020304" pitchFamily="18" charset="0"/>
                <a:cs typeface="Times New Roman" panose="02020603050405020304" pitchFamily="18" charset="0"/>
              </a:rPr>
              <a:t>The following are required courses (total of 12 credit hours):</a:t>
            </a:r>
          </a:p>
          <a:p>
            <a:pPr lvl="1">
              <a:buFont typeface="Arial" panose="020B0604020202020204" pitchFamily="34" charset="0"/>
              <a:buChar char="•"/>
            </a:pPr>
            <a:r>
              <a:rPr lang="en-US" altLang="en-US" sz="2133">
                <a:solidFill>
                  <a:srgbClr val="2C2A29"/>
                </a:solidFill>
                <a:latin typeface="Times New Roman" panose="02020603050405020304" pitchFamily="18" charset="0"/>
                <a:cs typeface="Times New Roman" panose="02020603050405020304" pitchFamily="18" charset="0"/>
              </a:rPr>
              <a:t>EDP 5216 Theories of Learning and Cognition</a:t>
            </a:r>
          </a:p>
          <a:p>
            <a:pPr lvl="1">
              <a:buFont typeface="Arial" panose="020B0604020202020204" pitchFamily="34" charset="0"/>
              <a:buChar char="•"/>
            </a:pPr>
            <a:r>
              <a:rPr lang="en-US" altLang="en-US" sz="2133">
                <a:solidFill>
                  <a:srgbClr val="2C2A29"/>
                </a:solidFill>
                <a:latin typeface="Times New Roman" panose="02020603050405020304" pitchFamily="18" charset="0"/>
                <a:cs typeface="Times New Roman" panose="02020603050405020304" pitchFamily="18" charset="0"/>
              </a:rPr>
              <a:t>EDH 5305 College Teaching: Instruction in Higher Education</a:t>
            </a:r>
          </a:p>
          <a:p>
            <a:pPr lvl="1">
              <a:buFont typeface="Arial" panose="020B0604020202020204" pitchFamily="34" charset="0"/>
              <a:buChar char="•"/>
            </a:pPr>
            <a:r>
              <a:rPr lang="en-US" altLang="en-US" sz="2133">
                <a:solidFill>
                  <a:srgbClr val="2C2A29"/>
                </a:solidFill>
                <a:latin typeface="Times New Roman" panose="02020603050405020304" pitchFamily="18" charset="0"/>
                <a:cs typeface="Times New Roman" panose="02020603050405020304" pitchFamily="18" charset="0"/>
              </a:rPr>
              <a:t>EDF 5431 Classroom Assessment</a:t>
            </a:r>
          </a:p>
          <a:p>
            <a:pPr lvl="1">
              <a:buFont typeface="Arial" panose="020B0604020202020204" pitchFamily="34" charset="0"/>
              <a:buChar char="•"/>
            </a:pPr>
            <a:r>
              <a:rPr lang="en-US" altLang="en-US" sz="2133">
                <a:solidFill>
                  <a:srgbClr val="2C2A29"/>
                </a:solidFill>
                <a:latin typeface="Times New Roman" panose="02020603050405020304" pitchFamily="18" charset="0"/>
                <a:cs typeface="Times New Roman" panose="02020603050405020304" pitchFamily="18" charset="0"/>
              </a:rPr>
              <a:t>EDF 6755 Theoretical and Practical Issues in Education</a:t>
            </a:r>
          </a:p>
          <a:p>
            <a:pPr>
              <a:buFont typeface="Arial" panose="020B0604020202020204" pitchFamily="34" charset="0"/>
              <a:buNone/>
            </a:pPr>
            <a:r>
              <a:rPr lang="en-US" altLang="en-US" sz="2133">
                <a:solidFill>
                  <a:srgbClr val="2C2A29"/>
                </a:solidFill>
                <a:latin typeface="Times New Roman" panose="02020603050405020304" pitchFamily="18" charset="0"/>
                <a:cs typeface="Times New Roman" panose="02020603050405020304" pitchFamily="18" charset="0"/>
              </a:rPr>
              <a:t>The certificate requires 12 graduate credits to be earned within a seven-year period. Transfer credits are not accepted. A minimum of 3.25 grade point average is required and no course grade lower than a B will count toward the certificate.</a:t>
            </a:r>
          </a:p>
          <a:p>
            <a:pPr lvl="1">
              <a:buFont typeface="Arial" panose="020B0604020202020204" pitchFamily="34" charset="0"/>
              <a:buChar char="•"/>
            </a:pPr>
            <a:r>
              <a:rPr lang="en-US" altLang="en-US" sz="2133">
                <a:solidFill>
                  <a:srgbClr val="2C2A29"/>
                </a:solidFill>
                <a:latin typeface="Times New Roman" panose="02020603050405020304" pitchFamily="18" charset="0"/>
                <a:cs typeface="Times New Roman" panose="02020603050405020304" pitchFamily="18" charset="0"/>
              </a:rPr>
              <a:t>Up to 12 hours of this certificate may be counted toward a graduate degree in </a:t>
            </a:r>
            <a:r>
              <a:rPr lang="en-US" altLang="en-US" sz="2133" b="1">
                <a:solidFill>
                  <a:srgbClr val="782F40"/>
                </a:solidFill>
                <a:latin typeface="Times New Roman" panose="02020603050405020304" pitchFamily="18" charset="0"/>
                <a:cs typeface="Times New Roman" panose="02020603050405020304" pitchFamily="18" charset="0"/>
              </a:rPr>
              <a:t>Educational Psychology: Learning and Cognition</a:t>
            </a:r>
            <a:r>
              <a:rPr lang="en-US" altLang="en-US" sz="2133">
                <a:solidFill>
                  <a:srgbClr val="2C2A29"/>
                </a:solidFill>
                <a:latin typeface="Times New Roman" panose="02020603050405020304" pitchFamily="18" charset="0"/>
                <a:cs typeface="Times New Roman" panose="02020603050405020304" pitchFamily="18" charset="0"/>
              </a:rPr>
              <a:t>.</a:t>
            </a:r>
          </a:p>
          <a:p>
            <a:pPr>
              <a:buFont typeface="Arial" panose="020B0604020202020204" pitchFamily="34" charset="0"/>
              <a:buNone/>
            </a:pPr>
            <a:endParaRPr lang="en-US" altLang="en-US" sz="2133">
              <a:solidFill>
                <a:srgbClr val="2C2A2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6">
            <a:extLst>
              <a:ext uri="{FF2B5EF4-FFF2-40B4-BE49-F238E27FC236}">
                <a16:creationId xmlns:a16="http://schemas.microsoft.com/office/drawing/2014/main" id="{611AC6BC-36EC-7647-9F3F-D4E1A042F215}"/>
              </a:ext>
            </a:extLst>
          </p:cNvPr>
          <p:cNvGrpSpPr>
            <a:grpSpLocks/>
          </p:cNvGrpSpPr>
          <p:nvPr/>
        </p:nvGrpSpPr>
        <p:grpSpPr bwMode="auto">
          <a:xfrm>
            <a:off x="203200" y="203200"/>
            <a:ext cx="5149851" cy="1143000"/>
            <a:chOff x="152400" y="152400"/>
            <a:chExt cx="3862587" cy="857399"/>
          </a:xfrm>
        </p:grpSpPr>
        <p:pic>
          <p:nvPicPr>
            <p:cNvPr id="22536" name="Picture 7" descr="College-Education-H.eps">
              <a:extLst>
                <a:ext uri="{FF2B5EF4-FFF2-40B4-BE49-F238E27FC236}">
                  <a16:creationId xmlns:a16="http://schemas.microsoft.com/office/drawing/2014/main" id="{E3A0C757-BB4B-AB46-B337-3728A130AC4C}"/>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D6B43A0B-31AD-BE41-85EE-B94332E42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Content Placeholder 2">
            <a:extLst>
              <a:ext uri="{FF2B5EF4-FFF2-40B4-BE49-F238E27FC236}">
                <a16:creationId xmlns:a16="http://schemas.microsoft.com/office/drawing/2014/main" id="{4A43CBC2-5931-3C49-9FE1-56C29A4DD1A7}"/>
              </a:ext>
            </a:extLst>
          </p:cNvPr>
          <p:cNvSpPr>
            <a:spLocks noGrp="1"/>
          </p:cNvSpPr>
          <p:nvPr>
            <p:ph idx="1"/>
          </p:nvPr>
        </p:nvSpPr>
        <p:spPr>
          <a:xfrm>
            <a:off x="203200" y="1701800"/>
            <a:ext cx="11785600" cy="7112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Educational Psychology: Learning &amp; Cognition (MS, PhD)</a:t>
            </a:r>
          </a:p>
          <a:p>
            <a:pPr marL="0" indent="0" algn="ctr">
              <a:buNone/>
            </a:pPr>
            <a:endParaRPr lang="en-US" altLang="en-US" sz="2400" i="1">
              <a:solidFill>
                <a:srgbClr val="000000"/>
              </a:solidFill>
              <a:latin typeface="Times New Roman" panose="02020603050405020304" pitchFamily="18" charset="0"/>
              <a:cs typeface="Times New Roman" panose="02020603050405020304" pitchFamily="18" charset="0"/>
            </a:endParaRPr>
          </a:p>
        </p:txBody>
      </p:sp>
      <p:pic>
        <p:nvPicPr>
          <p:cNvPr id="22532" name="Picture 8" descr="Dr. Beth M. Phillips">
            <a:extLst>
              <a:ext uri="{FF2B5EF4-FFF2-40B4-BE49-F238E27FC236}">
                <a16:creationId xmlns:a16="http://schemas.microsoft.com/office/drawing/2014/main" id="{699AF5EA-D53A-F64B-AD68-DF2C4EA10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785" y="2768601"/>
            <a:ext cx="2222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Dr. Alysia Roehrig">
            <a:extLst>
              <a:ext uri="{FF2B5EF4-FFF2-40B4-BE49-F238E27FC236}">
                <a16:creationId xmlns:a16="http://schemas.microsoft.com/office/drawing/2014/main" id="{4BCBB453-AA7D-B54F-850F-681195B74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2768601"/>
            <a:ext cx="2247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descr="Dr. Jeannine Turner">
            <a:extLst>
              <a:ext uri="{FF2B5EF4-FFF2-40B4-BE49-F238E27FC236}">
                <a16:creationId xmlns:a16="http://schemas.microsoft.com/office/drawing/2014/main" id="{94D91B67-E36C-3543-BEAE-ABA461072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3184" y="2781301"/>
            <a:ext cx="2250016" cy="225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1">
            <a:extLst>
              <a:ext uri="{FF2B5EF4-FFF2-40B4-BE49-F238E27FC236}">
                <a16:creationId xmlns:a16="http://schemas.microsoft.com/office/drawing/2014/main" id="{FF162A8C-56BB-3D4E-9F27-472A18346BBE}"/>
              </a:ext>
            </a:extLst>
          </p:cNvPr>
          <p:cNvSpPr txBox="1">
            <a:spLocks noChangeArrowheads="1"/>
          </p:cNvSpPr>
          <p:nvPr/>
        </p:nvSpPr>
        <p:spPr bwMode="auto">
          <a:xfrm>
            <a:off x="1320800" y="5022851"/>
            <a:ext cx="9448800" cy="140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133" dirty="0">
                <a:latin typeface="Times New Roman" panose="02020603050405020304" pitchFamily="18" charset="0"/>
                <a:cs typeface="Times New Roman" panose="02020603050405020304" pitchFamily="18" charset="0"/>
              </a:rPr>
              <a:t>      Dr. Beth Phillips                    Dr. Alysia </a:t>
            </a:r>
            <a:r>
              <a:rPr lang="en-US" altLang="en-US" sz="2133" dirty="0" err="1">
                <a:latin typeface="Times New Roman" panose="02020603050405020304" pitchFamily="18" charset="0"/>
                <a:cs typeface="Times New Roman" panose="02020603050405020304" pitchFamily="18" charset="0"/>
              </a:rPr>
              <a:t>Roehrig</a:t>
            </a:r>
            <a:r>
              <a:rPr lang="en-US" altLang="en-US" sz="2133" dirty="0">
                <a:latin typeface="Times New Roman" panose="02020603050405020304" pitchFamily="18" charset="0"/>
                <a:cs typeface="Times New Roman" panose="02020603050405020304" pitchFamily="18" charset="0"/>
              </a:rPr>
              <a:t>                 Dr. Jeannine Turner</a:t>
            </a:r>
          </a:p>
          <a:p>
            <a:pPr>
              <a:spcBef>
                <a:spcPct val="0"/>
              </a:spcBef>
              <a:buFontTx/>
              <a:buNone/>
            </a:pPr>
            <a:r>
              <a:rPr lang="en-US" altLang="en-US" sz="2133" i="1" dirty="0">
                <a:solidFill>
                  <a:srgbClr val="000000"/>
                </a:solidFill>
                <a:latin typeface="Times New Roman" panose="02020603050405020304" pitchFamily="18" charset="0"/>
                <a:cs typeface="Times New Roman" panose="02020603050405020304" pitchFamily="18" charset="0"/>
              </a:rPr>
              <a:t>	Faculty	        	    Faculty/Program Coordinator                Faculty</a:t>
            </a:r>
          </a:p>
          <a:p>
            <a:pPr>
              <a:spcBef>
                <a:spcPct val="0"/>
              </a:spcBef>
              <a:buFontTx/>
              <a:buNone/>
            </a:pPr>
            <a:r>
              <a:rPr lang="en-US" altLang="en-US" sz="2133" i="1" dirty="0">
                <a:solidFill>
                  <a:srgbClr val="000000"/>
                </a:solidFill>
                <a:latin typeface="Times New Roman" panose="02020603050405020304" pitchFamily="18" charset="0"/>
                <a:cs typeface="Times New Roman" panose="02020603050405020304" pitchFamily="18" charset="0"/>
              </a:rPr>
              <a:t>   </a:t>
            </a:r>
            <a:r>
              <a:rPr lang="en-US" altLang="en-US" sz="2133" i="1" dirty="0" err="1">
                <a:solidFill>
                  <a:srgbClr val="000000"/>
                </a:solidFill>
                <a:latin typeface="Times New Roman" panose="02020603050405020304" pitchFamily="18" charset="0"/>
                <a:cs typeface="Times New Roman" panose="02020603050405020304" pitchFamily="18" charset="0"/>
              </a:rPr>
              <a:t>bmphillips@fsu.edu</a:t>
            </a:r>
            <a:r>
              <a:rPr lang="en-US" altLang="en-US" sz="2133" i="1" dirty="0">
                <a:solidFill>
                  <a:srgbClr val="000000"/>
                </a:solidFill>
                <a:latin typeface="Times New Roman" panose="02020603050405020304" pitchFamily="18" charset="0"/>
                <a:cs typeface="Times New Roman" panose="02020603050405020304" pitchFamily="18" charset="0"/>
              </a:rPr>
              <a:t>                 </a:t>
            </a:r>
            <a:r>
              <a:rPr lang="en-US" altLang="en-US" sz="2133" i="1" dirty="0" err="1">
                <a:solidFill>
                  <a:srgbClr val="000000"/>
                </a:solidFill>
                <a:latin typeface="Times New Roman" panose="02020603050405020304" pitchFamily="18" charset="0"/>
                <a:cs typeface="Times New Roman" panose="02020603050405020304" pitchFamily="18" charset="0"/>
              </a:rPr>
              <a:t>aroehrig@fsu.edu</a:t>
            </a:r>
            <a:r>
              <a:rPr lang="en-US" altLang="en-US" sz="2133" i="1" dirty="0">
                <a:solidFill>
                  <a:srgbClr val="000000"/>
                </a:solidFill>
                <a:latin typeface="Times New Roman" panose="02020603050405020304" pitchFamily="18" charset="0"/>
                <a:cs typeface="Times New Roman" panose="02020603050405020304" pitchFamily="18" charset="0"/>
              </a:rPr>
              <a:t>                    </a:t>
            </a:r>
            <a:r>
              <a:rPr lang="en-US" altLang="en-US" sz="2133" i="1" dirty="0" err="1">
                <a:solidFill>
                  <a:srgbClr val="000000"/>
                </a:solidFill>
                <a:latin typeface="Times New Roman" panose="02020603050405020304" pitchFamily="18" charset="0"/>
                <a:cs typeface="Times New Roman" panose="02020603050405020304" pitchFamily="18" charset="0"/>
              </a:rPr>
              <a:t>jeturner@fsu.edu</a:t>
            </a:r>
            <a:endParaRPr lang="en-US" altLang="en-US" sz="2133" i="1" dirty="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2133"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6">
            <a:extLst>
              <a:ext uri="{FF2B5EF4-FFF2-40B4-BE49-F238E27FC236}">
                <a16:creationId xmlns:a16="http://schemas.microsoft.com/office/drawing/2014/main" id="{D6551A14-3501-3344-AA6F-8C80B0F51358}"/>
              </a:ext>
            </a:extLst>
          </p:cNvPr>
          <p:cNvGrpSpPr>
            <a:grpSpLocks/>
          </p:cNvGrpSpPr>
          <p:nvPr/>
        </p:nvGrpSpPr>
        <p:grpSpPr bwMode="auto">
          <a:xfrm>
            <a:off x="203200" y="203200"/>
            <a:ext cx="5149851" cy="1143000"/>
            <a:chOff x="152400" y="152400"/>
            <a:chExt cx="3862587" cy="857399"/>
          </a:xfrm>
        </p:grpSpPr>
        <p:pic>
          <p:nvPicPr>
            <p:cNvPr id="24581" name="Picture 7" descr="College-Education-H.eps">
              <a:extLst>
                <a:ext uri="{FF2B5EF4-FFF2-40B4-BE49-F238E27FC236}">
                  <a16:creationId xmlns:a16="http://schemas.microsoft.com/office/drawing/2014/main" id="{F5AC7C87-8DB1-E74F-814E-1B15E7F8530F}"/>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a:extLst>
                <a:ext uri="{FF2B5EF4-FFF2-40B4-BE49-F238E27FC236}">
                  <a16:creationId xmlns:a16="http://schemas.microsoft.com/office/drawing/2014/main" id="{74CF2534-4D1D-2D4E-9168-9ADFB557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9" name="Content Placeholder 2">
            <a:extLst>
              <a:ext uri="{FF2B5EF4-FFF2-40B4-BE49-F238E27FC236}">
                <a16:creationId xmlns:a16="http://schemas.microsoft.com/office/drawing/2014/main" id="{F495628A-569A-7D45-8B78-A0EC15312680}"/>
              </a:ext>
            </a:extLst>
          </p:cNvPr>
          <p:cNvSpPr>
            <a:spLocks noGrp="1"/>
          </p:cNvSpPr>
          <p:nvPr>
            <p:ph idx="1"/>
          </p:nvPr>
        </p:nvSpPr>
        <p:spPr>
          <a:xfrm>
            <a:off x="203200" y="1701800"/>
            <a:ext cx="11785600" cy="711200"/>
          </a:xfrm>
        </p:spPr>
        <p:txBody>
          <a:bodyPr>
            <a:normAutofit fontScale="62500" lnSpcReduction="20000"/>
          </a:bodyPr>
          <a:lstStyle/>
          <a:p>
            <a:pPr marL="0" indent="0" algn="ctr">
              <a:buNone/>
            </a:pPr>
            <a:r>
              <a:rPr lang="en-US" altLang="en-US" sz="4600" dirty="0">
                <a:solidFill>
                  <a:srgbClr val="000000"/>
                </a:solidFill>
                <a:latin typeface="Times New Roman" panose="02020603050405020304" pitchFamily="18" charset="0"/>
                <a:cs typeface="Times New Roman" panose="02020603050405020304" pitchFamily="18" charset="0"/>
              </a:rPr>
              <a:t>Educational Psychology: Learning &amp; Cognition (MS, PhD)</a:t>
            </a:r>
          </a:p>
          <a:p>
            <a:pPr marL="0" indent="0" algn="ctr">
              <a:buNone/>
            </a:pPr>
            <a:r>
              <a:rPr lang="en-US" altLang="en-US" sz="2400" i="1" dirty="0" err="1">
                <a:solidFill>
                  <a:srgbClr val="000000"/>
                </a:solidFill>
                <a:latin typeface="Times New Roman" panose="02020603050405020304" pitchFamily="18" charset="0"/>
                <a:cs typeface="Times New Roman" panose="02020603050405020304" pitchFamily="18" charset="0"/>
              </a:rPr>
              <a:t>education.fsu.edu</a:t>
            </a:r>
            <a:r>
              <a:rPr lang="en-US" altLang="en-US" sz="2400" i="1" dirty="0">
                <a:solidFill>
                  <a:srgbClr val="000000"/>
                </a:solidFill>
                <a:latin typeface="Times New Roman" panose="02020603050405020304" pitchFamily="18" charset="0"/>
                <a:cs typeface="Times New Roman" panose="02020603050405020304" pitchFamily="18" charset="0"/>
              </a:rPr>
              <a:t>/learning-cognition</a:t>
            </a:r>
          </a:p>
          <a:p>
            <a:pPr marL="0" indent="0" algn="ctr">
              <a:buNone/>
            </a:pPr>
            <a:endParaRPr lang="en-US" altLang="en-US" sz="3200" i="1" dirty="0">
              <a:solidFill>
                <a:srgbClr val="000000"/>
              </a:solidFill>
              <a:latin typeface="Times New Roman" panose="02020603050405020304" pitchFamily="18" charset="0"/>
              <a:cs typeface="Times New Roman" panose="02020603050405020304" pitchFamily="18" charset="0"/>
            </a:endParaRPr>
          </a:p>
        </p:txBody>
      </p:sp>
      <p:sp>
        <p:nvSpPr>
          <p:cNvPr id="24580" name="Content Placeholder 2">
            <a:extLst>
              <a:ext uri="{FF2B5EF4-FFF2-40B4-BE49-F238E27FC236}">
                <a16:creationId xmlns:a16="http://schemas.microsoft.com/office/drawing/2014/main" id="{1EE8744C-37C1-5A42-AA87-649DBF72B706}"/>
              </a:ext>
            </a:extLst>
          </p:cNvPr>
          <p:cNvSpPr txBox="1">
            <a:spLocks/>
          </p:cNvSpPr>
          <p:nvPr/>
        </p:nvSpPr>
        <p:spPr bwMode="auto">
          <a:xfrm>
            <a:off x="914400" y="3429000"/>
            <a:ext cx="10363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400" dirty="0">
                <a:solidFill>
                  <a:srgbClr val="2C2A29"/>
                </a:solidFill>
                <a:latin typeface="Times New Roman"/>
                <a:ea typeface="MS PGothic"/>
                <a:cs typeface="Times New Roman"/>
              </a:rPr>
              <a:t>Ranked as a top 25 Educational Psychology degree program nationally, our Learning and Cognition program offers students and professionals an advanced understanding of cognition, learning, and developmental theories. </a:t>
            </a:r>
            <a:endParaRPr lang="en-US" altLang="en-US" sz="2400">
              <a:solidFill>
                <a:srgbClr val="2C2A29"/>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US" altLang="en-US" sz="2400">
              <a:solidFill>
                <a:srgbClr val="2C2A29"/>
              </a:solidFill>
              <a:latin typeface="Times New Roman" panose="02020603050405020304" pitchFamily="18" charset="0"/>
              <a:cs typeface="Times New Roman" panose="02020603050405020304" pitchFamily="18" charset="0"/>
            </a:endParaRPr>
          </a:p>
          <a:p>
            <a:pPr>
              <a:buNone/>
            </a:pPr>
            <a:r>
              <a:rPr lang="en-US" altLang="en-US" sz="2400" dirty="0">
                <a:solidFill>
                  <a:srgbClr val="2C2A29"/>
                </a:solidFill>
                <a:latin typeface="Times New Roman"/>
                <a:ea typeface="MS PGothic"/>
                <a:cs typeface="Times New Roman"/>
              </a:rPr>
              <a:t>Our students come from many backgrounds to apply Learning and Cognition in research, classroom, government, or organizational settings. </a:t>
            </a:r>
            <a:endParaRPr lang="en-US" altLang="en-US" sz="2400" dirty="0">
              <a:solidFill>
                <a:srgbClr val="2C2A2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6">
            <a:extLst>
              <a:ext uri="{FF2B5EF4-FFF2-40B4-BE49-F238E27FC236}">
                <a16:creationId xmlns:a16="http://schemas.microsoft.com/office/drawing/2014/main" id="{33EECE58-9EE6-244D-A1B1-FFCEDBDE0BE3}"/>
              </a:ext>
            </a:extLst>
          </p:cNvPr>
          <p:cNvGrpSpPr>
            <a:grpSpLocks/>
          </p:cNvGrpSpPr>
          <p:nvPr/>
        </p:nvGrpSpPr>
        <p:grpSpPr bwMode="auto">
          <a:xfrm>
            <a:off x="203200" y="203200"/>
            <a:ext cx="5149851" cy="1143000"/>
            <a:chOff x="152400" y="152400"/>
            <a:chExt cx="3862587" cy="857399"/>
          </a:xfrm>
        </p:grpSpPr>
        <p:pic>
          <p:nvPicPr>
            <p:cNvPr id="26629" name="Picture 7" descr="College-Education-H.eps">
              <a:extLst>
                <a:ext uri="{FF2B5EF4-FFF2-40B4-BE49-F238E27FC236}">
                  <a16:creationId xmlns:a16="http://schemas.microsoft.com/office/drawing/2014/main" id="{27A8DBD9-1F7A-1F42-902D-9F0BB19D9579}"/>
                </a:ext>
              </a:extLst>
            </p:cNvPr>
            <p:cNvPicPr>
              <a:picLocks noChangeAspect="1"/>
            </p:cNvPicPr>
            <p:nvPr/>
          </p:nvPicPr>
          <p:blipFill>
            <a:blip r:embed="rId3">
              <a:extLst>
                <a:ext uri="{28A0092B-C50C-407E-A947-70E740481C1C}">
                  <a14:useLocalDpi xmlns:a14="http://schemas.microsoft.com/office/drawing/2010/main" val="0"/>
                </a:ext>
              </a:extLst>
            </a:blip>
            <a:srcRect l="22176"/>
            <a:stretch>
              <a:fillRect/>
            </a:stretch>
          </p:blipFill>
          <p:spPr bwMode="auto">
            <a:xfrm>
              <a:off x="990600" y="152400"/>
              <a:ext cx="3024387" cy="8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a:extLst>
                <a:ext uri="{FF2B5EF4-FFF2-40B4-BE49-F238E27FC236}">
                  <a16:creationId xmlns:a16="http://schemas.microsoft.com/office/drawing/2014/main" id="{3FA1AC7D-7280-844F-9DE4-BFCF9FA6C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7" name="Content Placeholder 2">
            <a:extLst>
              <a:ext uri="{FF2B5EF4-FFF2-40B4-BE49-F238E27FC236}">
                <a16:creationId xmlns:a16="http://schemas.microsoft.com/office/drawing/2014/main" id="{3BF34C3C-EB12-2E49-B72F-7D676947F037}"/>
              </a:ext>
            </a:extLst>
          </p:cNvPr>
          <p:cNvSpPr>
            <a:spLocks noGrp="1"/>
          </p:cNvSpPr>
          <p:nvPr>
            <p:ph idx="1"/>
          </p:nvPr>
        </p:nvSpPr>
        <p:spPr>
          <a:xfrm>
            <a:off x="203200" y="1701800"/>
            <a:ext cx="11785600" cy="711200"/>
          </a:xfrm>
        </p:spPr>
        <p:txBody>
          <a:bodyPr/>
          <a:lstStyle/>
          <a:p>
            <a:pPr marL="0" indent="0" algn="ctr">
              <a:buNone/>
            </a:pPr>
            <a:r>
              <a:rPr lang="en-US" altLang="en-US" sz="3200">
                <a:solidFill>
                  <a:srgbClr val="000000"/>
                </a:solidFill>
                <a:latin typeface="Times New Roman" panose="02020603050405020304" pitchFamily="18" charset="0"/>
                <a:cs typeface="Times New Roman" panose="02020603050405020304" pitchFamily="18" charset="0"/>
              </a:rPr>
              <a:t>Educational Psychology: Learning &amp; Cognition (MS)</a:t>
            </a:r>
          </a:p>
          <a:p>
            <a:pPr marL="0" indent="0" algn="ctr">
              <a:buNone/>
            </a:pPr>
            <a:endParaRPr lang="en-US" altLang="en-US" sz="2400" i="1">
              <a:solidFill>
                <a:srgbClr val="000000"/>
              </a:solidFill>
              <a:latin typeface="Times New Roman" panose="02020603050405020304" pitchFamily="18" charset="0"/>
              <a:cs typeface="Times New Roman" panose="02020603050405020304" pitchFamily="18" charset="0"/>
            </a:endParaRPr>
          </a:p>
        </p:txBody>
      </p:sp>
      <p:sp>
        <p:nvSpPr>
          <p:cNvPr id="26628" name="Content Placeholder 2">
            <a:extLst>
              <a:ext uri="{FF2B5EF4-FFF2-40B4-BE49-F238E27FC236}">
                <a16:creationId xmlns:a16="http://schemas.microsoft.com/office/drawing/2014/main" id="{2490EAC7-335A-5045-8F1D-AC6204383C4F}"/>
              </a:ext>
            </a:extLst>
          </p:cNvPr>
          <p:cNvSpPr txBox="1">
            <a:spLocks/>
          </p:cNvSpPr>
          <p:nvPr/>
        </p:nvSpPr>
        <p:spPr bwMode="auto">
          <a:xfrm>
            <a:off x="914400" y="26162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Arial" panose="020B0604020202020204" pitchFamily="34" charset="0"/>
              <a:buNone/>
            </a:pPr>
            <a:r>
              <a:rPr lang="en-US" altLang="en-US" sz="2133">
                <a:latin typeface="Times New Roman" panose="02020603050405020304" pitchFamily="18" charset="0"/>
                <a:cs typeface="Times New Roman" panose="02020603050405020304" pitchFamily="18" charset="0"/>
              </a:rPr>
              <a:t>The master</a:t>
            </a:r>
            <a:r>
              <a:rPr lang="ja-JP" altLang="en-US" sz="2133">
                <a:latin typeface="Times New Roman" panose="02020603050405020304" pitchFamily="18" charset="0"/>
                <a:cs typeface="Times New Roman" panose="02020603050405020304" pitchFamily="18" charset="0"/>
              </a:rPr>
              <a:t>’</a:t>
            </a:r>
            <a:r>
              <a:rPr lang="en-US" altLang="ja-JP" sz="2133">
                <a:latin typeface="Times New Roman" panose="02020603050405020304" pitchFamily="18" charset="0"/>
                <a:cs typeface="Times New Roman" panose="02020603050405020304" pitchFamily="18" charset="0"/>
              </a:rPr>
              <a:t>s program consists of 30-35 credit hours minimum, depending on the track. Students develop their program of study in conjunction with their advisor and follow one of two tracks: Thesis-track or Coursework-track. </a:t>
            </a:r>
          </a:p>
          <a:p>
            <a:pPr>
              <a:spcBef>
                <a:spcPct val="0"/>
              </a:spcBef>
              <a:buFont typeface="Arial" panose="020B0604020202020204" pitchFamily="34" charset="0"/>
              <a:buNone/>
            </a:pPr>
            <a:endParaRPr lang="en-US" altLang="en-US" sz="2133">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r>
              <a:rPr lang="en-US" altLang="en-US" sz="2133">
                <a:latin typeface="Times New Roman" panose="02020603050405020304" pitchFamily="18" charset="0"/>
                <a:cs typeface="Times New Roman" panose="02020603050405020304" pitchFamily="18" charset="0"/>
              </a:rPr>
              <a:t>The Thesis-track is geared toward students who want more practical research training or would like to pursue a PhD. The Thesis-track MS is a residential program that takes approximately 3 years to complete. </a:t>
            </a:r>
          </a:p>
          <a:p>
            <a:pPr lvl="1">
              <a:spcBef>
                <a:spcPct val="0"/>
              </a:spcBef>
              <a:buFont typeface="Arial" panose="020B0604020202020204" pitchFamily="34" charset="0"/>
              <a:buNone/>
            </a:pPr>
            <a:endParaRPr lang="en-US" altLang="en-US" sz="2133">
              <a:latin typeface="Times New Roman" panose="02020603050405020304" pitchFamily="18" charset="0"/>
              <a:cs typeface="Times New Roman" panose="02020603050405020304" pitchFamily="18" charset="0"/>
            </a:endParaRPr>
          </a:p>
          <a:p>
            <a:pPr lvl="1">
              <a:spcBef>
                <a:spcPct val="0"/>
              </a:spcBef>
              <a:buFont typeface="Symbol" pitchFamily="2" charset="2"/>
              <a:buChar char=""/>
            </a:pPr>
            <a:r>
              <a:rPr lang="en-US" altLang="en-US" sz="2133">
                <a:latin typeface="Times New Roman" panose="02020603050405020304" pitchFamily="18" charset="0"/>
                <a:cs typeface="Times New Roman" panose="02020603050405020304" pitchFamily="18" charset="0"/>
              </a:rPr>
              <a:t>The Coursework-track MS takes less than 2 years to complete and may be completed entirely online. Students with this degree are able to take on more advanced positions or hone their craft in their current field of work.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ba4352a-c581-4f92-8f84-bb7f7d0f070c">
      <UserInfo>
        <DisplayName/>
        <AccountId xsi:nil="true"/>
        <AccountType/>
      </UserInfo>
    </SharedWithUsers>
    <TaxCatchAll xmlns="eba4352a-c581-4f92-8f84-bb7f7d0f070c" xsi:nil="true"/>
    <lcf76f155ced4ddcb4097134ff3c332f xmlns="06e33853-a733-416d-a2d3-45fcfcc4465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D7E18420D9C7419559178491279245" ma:contentTypeVersion="16" ma:contentTypeDescription="Create a new document." ma:contentTypeScope="" ma:versionID="8f710fffad02e73580d06409652abb3a">
  <xsd:schema xmlns:xsd="http://www.w3.org/2001/XMLSchema" xmlns:xs="http://www.w3.org/2001/XMLSchema" xmlns:p="http://schemas.microsoft.com/office/2006/metadata/properties" xmlns:ns2="06e33853-a733-416d-a2d3-45fcfcc44658" xmlns:ns3="eba4352a-c581-4f92-8f84-bb7f7d0f070c" targetNamespace="http://schemas.microsoft.com/office/2006/metadata/properties" ma:root="true" ma:fieldsID="e40fbfc6de9fab7ca4853684067983e3" ns2:_="" ns3:_="">
    <xsd:import namespace="06e33853-a733-416d-a2d3-45fcfcc44658"/>
    <xsd:import namespace="eba4352a-c581-4f92-8f84-bb7f7d0f07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33853-a733-416d-a2d3-45fcfcc446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a4352a-c581-4f92-8f84-bb7f7d0f070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c2ee20-4242-41d6-9404-2ad218ec040c}" ma:internalName="TaxCatchAll" ma:showField="CatchAllData" ma:web="eba4352a-c581-4f92-8f84-bb7f7d0f07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83877E-45DA-4ECB-90B2-C3591F9E548F}">
  <ds:schemaRefs>
    <ds:schemaRef ds:uri="http://schemas.microsoft.com/office/2006/metadata/properties"/>
    <ds:schemaRef ds:uri="http://schemas.microsoft.com/office/infopath/2007/PartnerControls"/>
    <ds:schemaRef ds:uri="eba4352a-c581-4f92-8f84-bb7f7d0f070c"/>
    <ds:schemaRef ds:uri="fb138456-92ca-4db1-a857-065f57ba9072"/>
  </ds:schemaRefs>
</ds:datastoreItem>
</file>

<file path=customXml/itemProps2.xml><?xml version="1.0" encoding="utf-8"?>
<ds:datastoreItem xmlns:ds="http://schemas.openxmlformats.org/officeDocument/2006/customXml" ds:itemID="{12AC5795-5F5B-4FCC-85E2-DF57E5869933}"/>
</file>

<file path=customXml/itemProps3.xml><?xml version="1.0" encoding="utf-8"?>
<ds:datastoreItem xmlns:ds="http://schemas.openxmlformats.org/officeDocument/2006/customXml" ds:itemID="{36162FC2-4475-43C9-A51C-88DEFF4880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127</TotalTime>
  <Words>3284</Words>
  <Application>Microsoft Office PowerPoint</Application>
  <PresentationFormat>Widescreen</PresentationFormat>
  <Paragraphs>467</Paragraphs>
  <Slides>38</Slides>
  <Notes>28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Adobe Garamond Pro Bold</vt:lpstr>
      <vt:lpstr>Arial</vt:lpstr>
      <vt:lpstr>Calibri</vt:lpstr>
      <vt:lpstr>Calibri Light</vt:lpstr>
      <vt:lpstr>Gill Sans MT</vt:lpstr>
      <vt:lpstr>Symbol</vt:lpstr>
      <vt:lpstr>Times New Roman</vt:lpstr>
      <vt:lpstr>Office Theme</vt:lpstr>
      <vt:lpstr>Document</vt:lpstr>
      <vt:lpstr>PowerPoint Presentation</vt:lpstr>
      <vt:lpstr>EPLS Presentation Schedule</vt:lpstr>
      <vt:lpstr>EPLS: Degrees &amp; Majors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ISLT special?</vt:lpstr>
      <vt:lpstr>PowerPoint Presentation</vt:lpstr>
      <vt:lpstr>PhD Combined Counseling and  School Psychology</vt:lpstr>
      <vt:lpstr>PowerPoint Presentation</vt:lpstr>
      <vt:lpstr>PowerPoint Presentation</vt:lpstr>
      <vt:lpstr>Counseling and Human Systems:  Counselor Education Majors</vt:lpstr>
      <vt:lpstr>PowerPoint Presentation</vt:lpstr>
      <vt:lpstr>Counseling and Human Systems:  Counselor Education Majors</vt:lpstr>
      <vt:lpstr>Career Counseling</vt:lpstr>
      <vt:lpstr>Clinical Mental Health Counseling (CMHC)</vt:lpstr>
      <vt:lpstr>School Counseling </vt:lpstr>
      <vt:lpstr>Counselor Education Admission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Kroeger</dc:creator>
  <cp:lastModifiedBy>Josh Duke</cp:lastModifiedBy>
  <cp:revision>111</cp:revision>
  <dcterms:created xsi:type="dcterms:W3CDTF">2021-10-05T14:35:05Z</dcterms:created>
  <dcterms:modified xsi:type="dcterms:W3CDTF">2022-10-27T23:26:47Z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0x010100CED7E18420D9C7419559178491279245</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